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LO_Title_MasterBkg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4117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381000"/>
            <a:ext cx="10363200" cy="381000"/>
          </a:xfrm>
          <a:effectLst>
            <a:outerShdw blurRad="68580" dist="25399" dir="8100000" algn="ctr" rotWithShape="0">
              <a:srgbClr val="FDFFED">
                <a:alpha val="92999"/>
              </a:srgbClr>
            </a:outerShdw>
          </a:effectLst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32000" y="3962400"/>
            <a:ext cx="8534400" cy="1752600"/>
          </a:xfrm>
          <a:solidFill>
            <a:srgbClr val="CCFF66">
              <a:alpha val="78000"/>
            </a:srgbClr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>
            <a:lvl1pPr marL="0" indent="0">
              <a:buFont typeface="Times" pitchFamily="-16" charset="0"/>
              <a:buNone/>
              <a:defRPr sz="1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77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5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762000"/>
            <a:ext cx="25908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75692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6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92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9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09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3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624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977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455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 Bckg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09800"/>
            <a:ext cx="103632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822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old" pitchFamily="96" charset="0"/>
          <a:ea typeface="MS Pゴシック" pitchFamily="-92" charset="-128"/>
        </a:defRPr>
      </a:lvl9pPr>
    </p:titleStyle>
    <p:bodyStyle>
      <a:lvl1pPr marL="169863" indent="-1698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698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084263" indent="-169863" algn="l" rtl="0" eaLnBrk="0" fontAlgn="base" hangingPunct="0">
        <a:spcBef>
          <a:spcPct val="20000"/>
        </a:spcBef>
        <a:spcAft>
          <a:spcPct val="0"/>
        </a:spcAft>
        <a:buFont typeface="Times" pitchFamily="-16" charset="0"/>
        <a:buChar char="•"/>
        <a:defRPr>
          <a:solidFill>
            <a:schemeClr val="tx1"/>
          </a:solidFill>
          <a:latin typeface="+mn-lt"/>
          <a:ea typeface="+mn-ea"/>
        </a:defRPr>
      </a:lvl3pPr>
      <a:lvl4pPr marL="1490663" indent="-119063" algn="l" rtl="0" eaLnBrk="0" fontAlgn="base" hangingPunct="0">
        <a:spcBef>
          <a:spcPct val="20000"/>
        </a:spcBef>
        <a:spcAft>
          <a:spcPct val="0"/>
        </a:spcAft>
        <a:buFont typeface="Times" pitchFamily="-16" charset="0"/>
        <a:buChar char="•"/>
        <a:defRPr sz="1600">
          <a:solidFill>
            <a:schemeClr val="tx1"/>
          </a:solidFill>
          <a:latin typeface="+mn-lt"/>
          <a:ea typeface="+mn-ea"/>
        </a:defRPr>
      </a:lvl4pPr>
      <a:lvl5pPr marL="1947863" indent="-1190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1400">
          <a:solidFill>
            <a:schemeClr val="tx1"/>
          </a:solidFill>
          <a:latin typeface="+mn-lt"/>
          <a:ea typeface="+mn-ea"/>
        </a:defRPr>
      </a:lvl5pPr>
      <a:lvl6pPr marL="2405063" indent="-119063" algn="l" rtl="0" fontAlgn="base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862263" indent="-119063" algn="l" rtl="0" fontAlgn="base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319463" indent="-119063" algn="l" rtl="0" fontAlgn="base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776663" indent="-119063" algn="l" rtl="0" fontAlgn="base">
        <a:lnSpc>
          <a:spcPct val="90000"/>
        </a:lnSpc>
        <a:spcBef>
          <a:spcPct val="20000"/>
        </a:spcBef>
        <a:spcAft>
          <a:spcPct val="0"/>
        </a:spcAft>
        <a:buFont typeface="Times" pitchFamily="-16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50.xml"/><Relationship Id="rId21" Type="http://schemas.openxmlformats.org/officeDocument/2006/relationships/tags" Target="../tags/tag154.xml"/><Relationship Id="rId42" Type="http://schemas.openxmlformats.org/officeDocument/2006/relationships/tags" Target="../tags/tag175.xml"/><Relationship Id="rId63" Type="http://schemas.openxmlformats.org/officeDocument/2006/relationships/tags" Target="../tags/tag196.xml"/><Relationship Id="rId84" Type="http://schemas.openxmlformats.org/officeDocument/2006/relationships/tags" Target="../tags/tag217.xml"/><Relationship Id="rId138" Type="http://schemas.openxmlformats.org/officeDocument/2006/relationships/tags" Target="../tags/tag271.xml"/><Relationship Id="rId159" Type="http://schemas.openxmlformats.org/officeDocument/2006/relationships/tags" Target="../tags/tag292.xml"/><Relationship Id="rId170" Type="http://schemas.openxmlformats.org/officeDocument/2006/relationships/tags" Target="../tags/tag303.xml"/><Relationship Id="rId191" Type="http://schemas.openxmlformats.org/officeDocument/2006/relationships/tags" Target="../tags/tag324.xml"/><Relationship Id="rId205" Type="http://schemas.openxmlformats.org/officeDocument/2006/relationships/tags" Target="../tags/tag338.xml"/><Relationship Id="rId226" Type="http://schemas.openxmlformats.org/officeDocument/2006/relationships/tags" Target="../tags/tag359.xml"/><Relationship Id="rId247" Type="http://schemas.openxmlformats.org/officeDocument/2006/relationships/tags" Target="../tags/tag380.xml"/><Relationship Id="rId107" Type="http://schemas.openxmlformats.org/officeDocument/2006/relationships/tags" Target="../tags/tag240.xml"/><Relationship Id="rId268" Type="http://schemas.openxmlformats.org/officeDocument/2006/relationships/tags" Target="../tags/tag401.xml"/><Relationship Id="rId11" Type="http://schemas.openxmlformats.org/officeDocument/2006/relationships/tags" Target="../tags/tag144.xml"/><Relationship Id="rId32" Type="http://schemas.openxmlformats.org/officeDocument/2006/relationships/tags" Target="../tags/tag165.xml"/><Relationship Id="rId53" Type="http://schemas.openxmlformats.org/officeDocument/2006/relationships/tags" Target="../tags/tag186.xml"/><Relationship Id="rId74" Type="http://schemas.openxmlformats.org/officeDocument/2006/relationships/tags" Target="../tags/tag207.xml"/><Relationship Id="rId128" Type="http://schemas.openxmlformats.org/officeDocument/2006/relationships/tags" Target="../tags/tag261.xml"/><Relationship Id="rId149" Type="http://schemas.openxmlformats.org/officeDocument/2006/relationships/tags" Target="../tags/tag282.xml"/><Relationship Id="rId5" Type="http://schemas.openxmlformats.org/officeDocument/2006/relationships/tags" Target="../tags/tag138.xml"/><Relationship Id="rId95" Type="http://schemas.openxmlformats.org/officeDocument/2006/relationships/tags" Target="../tags/tag228.xml"/><Relationship Id="rId160" Type="http://schemas.openxmlformats.org/officeDocument/2006/relationships/tags" Target="../tags/tag293.xml"/><Relationship Id="rId181" Type="http://schemas.openxmlformats.org/officeDocument/2006/relationships/tags" Target="../tags/tag314.xml"/><Relationship Id="rId216" Type="http://schemas.openxmlformats.org/officeDocument/2006/relationships/tags" Target="../tags/tag349.xml"/><Relationship Id="rId237" Type="http://schemas.openxmlformats.org/officeDocument/2006/relationships/tags" Target="../tags/tag370.xml"/><Relationship Id="rId258" Type="http://schemas.openxmlformats.org/officeDocument/2006/relationships/tags" Target="../tags/tag391.xml"/><Relationship Id="rId22" Type="http://schemas.openxmlformats.org/officeDocument/2006/relationships/tags" Target="../tags/tag155.xml"/><Relationship Id="rId43" Type="http://schemas.openxmlformats.org/officeDocument/2006/relationships/tags" Target="../tags/tag176.xml"/><Relationship Id="rId64" Type="http://schemas.openxmlformats.org/officeDocument/2006/relationships/tags" Target="../tags/tag197.xml"/><Relationship Id="rId118" Type="http://schemas.openxmlformats.org/officeDocument/2006/relationships/tags" Target="../tags/tag251.xml"/><Relationship Id="rId139" Type="http://schemas.openxmlformats.org/officeDocument/2006/relationships/tags" Target="../tags/tag272.xml"/><Relationship Id="rId85" Type="http://schemas.openxmlformats.org/officeDocument/2006/relationships/tags" Target="../tags/tag218.xml"/><Relationship Id="rId150" Type="http://schemas.openxmlformats.org/officeDocument/2006/relationships/tags" Target="../tags/tag283.xml"/><Relationship Id="rId171" Type="http://schemas.openxmlformats.org/officeDocument/2006/relationships/tags" Target="../tags/tag304.xml"/><Relationship Id="rId192" Type="http://schemas.openxmlformats.org/officeDocument/2006/relationships/tags" Target="../tags/tag325.xml"/><Relationship Id="rId206" Type="http://schemas.openxmlformats.org/officeDocument/2006/relationships/tags" Target="../tags/tag339.xml"/><Relationship Id="rId227" Type="http://schemas.openxmlformats.org/officeDocument/2006/relationships/tags" Target="../tags/tag360.xml"/><Relationship Id="rId248" Type="http://schemas.openxmlformats.org/officeDocument/2006/relationships/tags" Target="../tags/tag381.xml"/><Relationship Id="rId269" Type="http://schemas.openxmlformats.org/officeDocument/2006/relationships/slideLayout" Target="../slideLayouts/slideLayout2.xml"/><Relationship Id="rId12" Type="http://schemas.openxmlformats.org/officeDocument/2006/relationships/tags" Target="../tags/tag145.xml"/><Relationship Id="rId33" Type="http://schemas.openxmlformats.org/officeDocument/2006/relationships/tags" Target="../tags/tag166.xml"/><Relationship Id="rId108" Type="http://schemas.openxmlformats.org/officeDocument/2006/relationships/tags" Target="../tags/tag241.xml"/><Relationship Id="rId129" Type="http://schemas.openxmlformats.org/officeDocument/2006/relationships/tags" Target="../tags/tag262.xml"/><Relationship Id="rId54" Type="http://schemas.openxmlformats.org/officeDocument/2006/relationships/tags" Target="../tags/tag187.xml"/><Relationship Id="rId75" Type="http://schemas.openxmlformats.org/officeDocument/2006/relationships/tags" Target="../tags/tag208.xml"/><Relationship Id="rId96" Type="http://schemas.openxmlformats.org/officeDocument/2006/relationships/tags" Target="../tags/tag229.xml"/><Relationship Id="rId140" Type="http://schemas.openxmlformats.org/officeDocument/2006/relationships/tags" Target="../tags/tag273.xml"/><Relationship Id="rId161" Type="http://schemas.openxmlformats.org/officeDocument/2006/relationships/tags" Target="../tags/tag294.xml"/><Relationship Id="rId182" Type="http://schemas.openxmlformats.org/officeDocument/2006/relationships/tags" Target="../tags/tag315.xml"/><Relationship Id="rId217" Type="http://schemas.openxmlformats.org/officeDocument/2006/relationships/tags" Target="../tags/tag350.xml"/><Relationship Id="rId6" Type="http://schemas.openxmlformats.org/officeDocument/2006/relationships/tags" Target="../tags/tag139.xml"/><Relationship Id="rId238" Type="http://schemas.openxmlformats.org/officeDocument/2006/relationships/tags" Target="../tags/tag371.xml"/><Relationship Id="rId259" Type="http://schemas.openxmlformats.org/officeDocument/2006/relationships/tags" Target="../tags/tag392.xml"/><Relationship Id="rId23" Type="http://schemas.openxmlformats.org/officeDocument/2006/relationships/tags" Target="../tags/tag156.xml"/><Relationship Id="rId28" Type="http://schemas.openxmlformats.org/officeDocument/2006/relationships/tags" Target="../tags/tag161.xml"/><Relationship Id="rId49" Type="http://schemas.openxmlformats.org/officeDocument/2006/relationships/tags" Target="../tags/tag182.xml"/><Relationship Id="rId114" Type="http://schemas.openxmlformats.org/officeDocument/2006/relationships/tags" Target="../tags/tag247.xml"/><Relationship Id="rId119" Type="http://schemas.openxmlformats.org/officeDocument/2006/relationships/tags" Target="../tags/tag252.xml"/><Relationship Id="rId44" Type="http://schemas.openxmlformats.org/officeDocument/2006/relationships/tags" Target="../tags/tag177.xml"/><Relationship Id="rId60" Type="http://schemas.openxmlformats.org/officeDocument/2006/relationships/tags" Target="../tags/tag193.xml"/><Relationship Id="rId65" Type="http://schemas.openxmlformats.org/officeDocument/2006/relationships/tags" Target="../tags/tag198.xml"/><Relationship Id="rId81" Type="http://schemas.openxmlformats.org/officeDocument/2006/relationships/tags" Target="../tags/tag214.xml"/><Relationship Id="rId86" Type="http://schemas.openxmlformats.org/officeDocument/2006/relationships/tags" Target="../tags/tag219.xml"/><Relationship Id="rId130" Type="http://schemas.openxmlformats.org/officeDocument/2006/relationships/tags" Target="../tags/tag263.xml"/><Relationship Id="rId135" Type="http://schemas.openxmlformats.org/officeDocument/2006/relationships/tags" Target="../tags/tag268.xml"/><Relationship Id="rId151" Type="http://schemas.openxmlformats.org/officeDocument/2006/relationships/tags" Target="../tags/tag284.xml"/><Relationship Id="rId156" Type="http://schemas.openxmlformats.org/officeDocument/2006/relationships/tags" Target="../tags/tag289.xml"/><Relationship Id="rId177" Type="http://schemas.openxmlformats.org/officeDocument/2006/relationships/tags" Target="../tags/tag310.xml"/><Relationship Id="rId198" Type="http://schemas.openxmlformats.org/officeDocument/2006/relationships/tags" Target="../tags/tag331.xml"/><Relationship Id="rId172" Type="http://schemas.openxmlformats.org/officeDocument/2006/relationships/tags" Target="../tags/tag305.xml"/><Relationship Id="rId193" Type="http://schemas.openxmlformats.org/officeDocument/2006/relationships/tags" Target="../tags/tag326.xml"/><Relationship Id="rId202" Type="http://schemas.openxmlformats.org/officeDocument/2006/relationships/tags" Target="../tags/tag335.xml"/><Relationship Id="rId207" Type="http://schemas.openxmlformats.org/officeDocument/2006/relationships/tags" Target="../tags/tag340.xml"/><Relationship Id="rId223" Type="http://schemas.openxmlformats.org/officeDocument/2006/relationships/tags" Target="../tags/tag356.xml"/><Relationship Id="rId228" Type="http://schemas.openxmlformats.org/officeDocument/2006/relationships/tags" Target="../tags/tag361.xml"/><Relationship Id="rId244" Type="http://schemas.openxmlformats.org/officeDocument/2006/relationships/tags" Target="../tags/tag377.xml"/><Relationship Id="rId249" Type="http://schemas.openxmlformats.org/officeDocument/2006/relationships/tags" Target="../tags/tag382.xml"/><Relationship Id="rId13" Type="http://schemas.openxmlformats.org/officeDocument/2006/relationships/tags" Target="../tags/tag146.xml"/><Relationship Id="rId18" Type="http://schemas.openxmlformats.org/officeDocument/2006/relationships/tags" Target="../tags/tag151.xml"/><Relationship Id="rId39" Type="http://schemas.openxmlformats.org/officeDocument/2006/relationships/tags" Target="../tags/tag172.xml"/><Relationship Id="rId109" Type="http://schemas.openxmlformats.org/officeDocument/2006/relationships/tags" Target="../tags/tag242.xml"/><Relationship Id="rId260" Type="http://schemas.openxmlformats.org/officeDocument/2006/relationships/tags" Target="../tags/tag393.xml"/><Relationship Id="rId265" Type="http://schemas.openxmlformats.org/officeDocument/2006/relationships/tags" Target="../tags/tag398.xml"/><Relationship Id="rId34" Type="http://schemas.openxmlformats.org/officeDocument/2006/relationships/tags" Target="../tags/tag167.xml"/><Relationship Id="rId50" Type="http://schemas.openxmlformats.org/officeDocument/2006/relationships/tags" Target="../tags/tag183.xml"/><Relationship Id="rId55" Type="http://schemas.openxmlformats.org/officeDocument/2006/relationships/tags" Target="../tags/tag188.xml"/><Relationship Id="rId76" Type="http://schemas.openxmlformats.org/officeDocument/2006/relationships/tags" Target="../tags/tag209.xml"/><Relationship Id="rId97" Type="http://schemas.openxmlformats.org/officeDocument/2006/relationships/tags" Target="../tags/tag230.xml"/><Relationship Id="rId104" Type="http://schemas.openxmlformats.org/officeDocument/2006/relationships/tags" Target="../tags/tag237.xml"/><Relationship Id="rId120" Type="http://schemas.openxmlformats.org/officeDocument/2006/relationships/tags" Target="../tags/tag253.xml"/><Relationship Id="rId125" Type="http://schemas.openxmlformats.org/officeDocument/2006/relationships/tags" Target="../tags/tag258.xml"/><Relationship Id="rId141" Type="http://schemas.openxmlformats.org/officeDocument/2006/relationships/tags" Target="../tags/tag274.xml"/><Relationship Id="rId146" Type="http://schemas.openxmlformats.org/officeDocument/2006/relationships/tags" Target="../tags/tag279.xml"/><Relationship Id="rId167" Type="http://schemas.openxmlformats.org/officeDocument/2006/relationships/tags" Target="../tags/tag300.xml"/><Relationship Id="rId188" Type="http://schemas.openxmlformats.org/officeDocument/2006/relationships/tags" Target="../tags/tag321.xml"/><Relationship Id="rId7" Type="http://schemas.openxmlformats.org/officeDocument/2006/relationships/tags" Target="../tags/tag140.xml"/><Relationship Id="rId71" Type="http://schemas.openxmlformats.org/officeDocument/2006/relationships/tags" Target="../tags/tag204.xml"/><Relationship Id="rId92" Type="http://schemas.openxmlformats.org/officeDocument/2006/relationships/tags" Target="../tags/tag225.xml"/><Relationship Id="rId162" Type="http://schemas.openxmlformats.org/officeDocument/2006/relationships/tags" Target="../tags/tag295.xml"/><Relationship Id="rId183" Type="http://schemas.openxmlformats.org/officeDocument/2006/relationships/tags" Target="../tags/tag316.xml"/><Relationship Id="rId213" Type="http://schemas.openxmlformats.org/officeDocument/2006/relationships/tags" Target="../tags/tag346.xml"/><Relationship Id="rId218" Type="http://schemas.openxmlformats.org/officeDocument/2006/relationships/tags" Target="../tags/tag351.xml"/><Relationship Id="rId234" Type="http://schemas.openxmlformats.org/officeDocument/2006/relationships/tags" Target="../tags/tag367.xml"/><Relationship Id="rId239" Type="http://schemas.openxmlformats.org/officeDocument/2006/relationships/tags" Target="../tags/tag372.xml"/><Relationship Id="rId2" Type="http://schemas.openxmlformats.org/officeDocument/2006/relationships/tags" Target="../tags/tag135.xml"/><Relationship Id="rId29" Type="http://schemas.openxmlformats.org/officeDocument/2006/relationships/tags" Target="../tags/tag162.xml"/><Relationship Id="rId250" Type="http://schemas.openxmlformats.org/officeDocument/2006/relationships/tags" Target="../tags/tag383.xml"/><Relationship Id="rId255" Type="http://schemas.openxmlformats.org/officeDocument/2006/relationships/tags" Target="../tags/tag388.xml"/><Relationship Id="rId24" Type="http://schemas.openxmlformats.org/officeDocument/2006/relationships/tags" Target="../tags/tag157.xml"/><Relationship Id="rId40" Type="http://schemas.openxmlformats.org/officeDocument/2006/relationships/tags" Target="../tags/tag173.xml"/><Relationship Id="rId45" Type="http://schemas.openxmlformats.org/officeDocument/2006/relationships/tags" Target="../tags/tag178.xml"/><Relationship Id="rId66" Type="http://schemas.openxmlformats.org/officeDocument/2006/relationships/tags" Target="../tags/tag199.xml"/><Relationship Id="rId87" Type="http://schemas.openxmlformats.org/officeDocument/2006/relationships/tags" Target="../tags/tag220.xml"/><Relationship Id="rId110" Type="http://schemas.openxmlformats.org/officeDocument/2006/relationships/tags" Target="../tags/tag243.xml"/><Relationship Id="rId115" Type="http://schemas.openxmlformats.org/officeDocument/2006/relationships/tags" Target="../tags/tag248.xml"/><Relationship Id="rId131" Type="http://schemas.openxmlformats.org/officeDocument/2006/relationships/tags" Target="../tags/tag264.xml"/><Relationship Id="rId136" Type="http://schemas.openxmlformats.org/officeDocument/2006/relationships/tags" Target="../tags/tag269.xml"/><Relationship Id="rId157" Type="http://schemas.openxmlformats.org/officeDocument/2006/relationships/tags" Target="../tags/tag290.xml"/><Relationship Id="rId178" Type="http://schemas.openxmlformats.org/officeDocument/2006/relationships/tags" Target="../tags/tag311.xml"/><Relationship Id="rId61" Type="http://schemas.openxmlformats.org/officeDocument/2006/relationships/tags" Target="../tags/tag194.xml"/><Relationship Id="rId82" Type="http://schemas.openxmlformats.org/officeDocument/2006/relationships/tags" Target="../tags/tag215.xml"/><Relationship Id="rId152" Type="http://schemas.openxmlformats.org/officeDocument/2006/relationships/tags" Target="../tags/tag285.xml"/><Relationship Id="rId173" Type="http://schemas.openxmlformats.org/officeDocument/2006/relationships/tags" Target="../tags/tag306.xml"/><Relationship Id="rId194" Type="http://schemas.openxmlformats.org/officeDocument/2006/relationships/tags" Target="../tags/tag327.xml"/><Relationship Id="rId199" Type="http://schemas.openxmlformats.org/officeDocument/2006/relationships/tags" Target="../tags/tag332.xml"/><Relationship Id="rId203" Type="http://schemas.openxmlformats.org/officeDocument/2006/relationships/tags" Target="../tags/tag336.xml"/><Relationship Id="rId208" Type="http://schemas.openxmlformats.org/officeDocument/2006/relationships/tags" Target="../tags/tag341.xml"/><Relationship Id="rId229" Type="http://schemas.openxmlformats.org/officeDocument/2006/relationships/tags" Target="../tags/tag362.xml"/><Relationship Id="rId19" Type="http://schemas.openxmlformats.org/officeDocument/2006/relationships/tags" Target="../tags/tag152.xml"/><Relationship Id="rId224" Type="http://schemas.openxmlformats.org/officeDocument/2006/relationships/tags" Target="../tags/tag357.xml"/><Relationship Id="rId240" Type="http://schemas.openxmlformats.org/officeDocument/2006/relationships/tags" Target="../tags/tag373.xml"/><Relationship Id="rId245" Type="http://schemas.openxmlformats.org/officeDocument/2006/relationships/tags" Target="../tags/tag378.xml"/><Relationship Id="rId261" Type="http://schemas.openxmlformats.org/officeDocument/2006/relationships/tags" Target="../tags/tag394.xml"/><Relationship Id="rId266" Type="http://schemas.openxmlformats.org/officeDocument/2006/relationships/tags" Target="../tags/tag399.xml"/><Relationship Id="rId14" Type="http://schemas.openxmlformats.org/officeDocument/2006/relationships/tags" Target="../tags/tag147.xml"/><Relationship Id="rId30" Type="http://schemas.openxmlformats.org/officeDocument/2006/relationships/tags" Target="../tags/tag163.xml"/><Relationship Id="rId35" Type="http://schemas.openxmlformats.org/officeDocument/2006/relationships/tags" Target="../tags/tag168.xml"/><Relationship Id="rId56" Type="http://schemas.openxmlformats.org/officeDocument/2006/relationships/tags" Target="../tags/tag189.xml"/><Relationship Id="rId77" Type="http://schemas.openxmlformats.org/officeDocument/2006/relationships/tags" Target="../tags/tag210.xml"/><Relationship Id="rId100" Type="http://schemas.openxmlformats.org/officeDocument/2006/relationships/tags" Target="../tags/tag233.xml"/><Relationship Id="rId105" Type="http://schemas.openxmlformats.org/officeDocument/2006/relationships/tags" Target="../tags/tag238.xml"/><Relationship Id="rId126" Type="http://schemas.openxmlformats.org/officeDocument/2006/relationships/tags" Target="../tags/tag259.xml"/><Relationship Id="rId147" Type="http://schemas.openxmlformats.org/officeDocument/2006/relationships/tags" Target="../tags/tag280.xml"/><Relationship Id="rId168" Type="http://schemas.openxmlformats.org/officeDocument/2006/relationships/tags" Target="../tags/tag301.xml"/><Relationship Id="rId8" Type="http://schemas.openxmlformats.org/officeDocument/2006/relationships/tags" Target="../tags/tag141.xml"/><Relationship Id="rId51" Type="http://schemas.openxmlformats.org/officeDocument/2006/relationships/tags" Target="../tags/tag184.xml"/><Relationship Id="rId72" Type="http://schemas.openxmlformats.org/officeDocument/2006/relationships/tags" Target="../tags/tag205.xml"/><Relationship Id="rId93" Type="http://schemas.openxmlformats.org/officeDocument/2006/relationships/tags" Target="../tags/tag226.xml"/><Relationship Id="rId98" Type="http://schemas.openxmlformats.org/officeDocument/2006/relationships/tags" Target="../tags/tag231.xml"/><Relationship Id="rId121" Type="http://schemas.openxmlformats.org/officeDocument/2006/relationships/tags" Target="../tags/tag254.xml"/><Relationship Id="rId142" Type="http://schemas.openxmlformats.org/officeDocument/2006/relationships/tags" Target="../tags/tag275.xml"/><Relationship Id="rId163" Type="http://schemas.openxmlformats.org/officeDocument/2006/relationships/tags" Target="../tags/tag296.xml"/><Relationship Id="rId184" Type="http://schemas.openxmlformats.org/officeDocument/2006/relationships/tags" Target="../tags/tag317.xml"/><Relationship Id="rId189" Type="http://schemas.openxmlformats.org/officeDocument/2006/relationships/tags" Target="../tags/tag322.xml"/><Relationship Id="rId219" Type="http://schemas.openxmlformats.org/officeDocument/2006/relationships/tags" Target="../tags/tag352.xml"/><Relationship Id="rId3" Type="http://schemas.openxmlformats.org/officeDocument/2006/relationships/tags" Target="../tags/tag136.xml"/><Relationship Id="rId214" Type="http://schemas.openxmlformats.org/officeDocument/2006/relationships/tags" Target="../tags/tag347.xml"/><Relationship Id="rId230" Type="http://schemas.openxmlformats.org/officeDocument/2006/relationships/tags" Target="../tags/tag363.xml"/><Relationship Id="rId235" Type="http://schemas.openxmlformats.org/officeDocument/2006/relationships/tags" Target="../tags/tag368.xml"/><Relationship Id="rId251" Type="http://schemas.openxmlformats.org/officeDocument/2006/relationships/tags" Target="../tags/tag384.xml"/><Relationship Id="rId256" Type="http://schemas.openxmlformats.org/officeDocument/2006/relationships/tags" Target="../tags/tag389.xml"/><Relationship Id="rId25" Type="http://schemas.openxmlformats.org/officeDocument/2006/relationships/tags" Target="../tags/tag158.xml"/><Relationship Id="rId46" Type="http://schemas.openxmlformats.org/officeDocument/2006/relationships/tags" Target="../tags/tag179.xml"/><Relationship Id="rId67" Type="http://schemas.openxmlformats.org/officeDocument/2006/relationships/tags" Target="../tags/tag200.xml"/><Relationship Id="rId116" Type="http://schemas.openxmlformats.org/officeDocument/2006/relationships/tags" Target="../tags/tag249.xml"/><Relationship Id="rId137" Type="http://schemas.openxmlformats.org/officeDocument/2006/relationships/tags" Target="../tags/tag270.xml"/><Relationship Id="rId158" Type="http://schemas.openxmlformats.org/officeDocument/2006/relationships/tags" Target="../tags/tag291.xml"/><Relationship Id="rId20" Type="http://schemas.openxmlformats.org/officeDocument/2006/relationships/tags" Target="../tags/tag153.xml"/><Relationship Id="rId41" Type="http://schemas.openxmlformats.org/officeDocument/2006/relationships/tags" Target="../tags/tag174.xml"/><Relationship Id="rId62" Type="http://schemas.openxmlformats.org/officeDocument/2006/relationships/tags" Target="../tags/tag195.xml"/><Relationship Id="rId83" Type="http://schemas.openxmlformats.org/officeDocument/2006/relationships/tags" Target="../tags/tag216.xml"/><Relationship Id="rId88" Type="http://schemas.openxmlformats.org/officeDocument/2006/relationships/tags" Target="../tags/tag221.xml"/><Relationship Id="rId111" Type="http://schemas.openxmlformats.org/officeDocument/2006/relationships/tags" Target="../tags/tag244.xml"/><Relationship Id="rId132" Type="http://schemas.openxmlformats.org/officeDocument/2006/relationships/tags" Target="../tags/tag265.xml"/><Relationship Id="rId153" Type="http://schemas.openxmlformats.org/officeDocument/2006/relationships/tags" Target="../tags/tag286.xml"/><Relationship Id="rId174" Type="http://schemas.openxmlformats.org/officeDocument/2006/relationships/tags" Target="../tags/tag307.xml"/><Relationship Id="rId179" Type="http://schemas.openxmlformats.org/officeDocument/2006/relationships/tags" Target="../tags/tag312.xml"/><Relationship Id="rId195" Type="http://schemas.openxmlformats.org/officeDocument/2006/relationships/tags" Target="../tags/tag328.xml"/><Relationship Id="rId209" Type="http://schemas.openxmlformats.org/officeDocument/2006/relationships/tags" Target="../tags/tag342.xml"/><Relationship Id="rId190" Type="http://schemas.openxmlformats.org/officeDocument/2006/relationships/tags" Target="../tags/tag323.xml"/><Relationship Id="rId204" Type="http://schemas.openxmlformats.org/officeDocument/2006/relationships/tags" Target="../tags/tag337.xml"/><Relationship Id="rId220" Type="http://schemas.openxmlformats.org/officeDocument/2006/relationships/tags" Target="../tags/tag353.xml"/><Relationship Id="rId225" Type="http://schemas.openxmlformats.org/officeDocument/2006/relationships/tags" Target="../tags/tag358.xml"/><Relationship Id="rId241" Type="http://schemas.openxmlformats.org/officeDocument/2006/relationships/tags" Target="../tags/tag374.xml"/><Relationship Id="rId246" Type="http://schemas.openxmlformats.org/officeDocument/2006/relationships/tags" Target="../tags/tag379.xml"/><Relationship Id="rId267" Type="http://schemas.openxmlformats.org/officeDocument/2006/relationships/tags" Target="../tags/tag400.xml"/><Relationship Id="rId15" Type="http://schemas.openxmlformats.org/officeDocument/2006/relationships/tags" Target="../tags/tag148.xml"/><Relationship Id="rId36" Type="http://schemas.openxmlformats.org/officeDocument/2006/relationships/tags" Target="../tags/tag169.xml"/><Relationship Id="rId57" Type="http://schemas.openxmlformats.org/officeDocument/2006/relationships/tags" Target="../tags/tag190.xml"/><Relationship Id="rId106" Type="http://schemas.openxmlformats.org/officeDocument/2006/relationships/tags" Target="../tags/tag239.xml"/><Relationship Id="rId127" Type="http://schemas.openxmlformats.org/officeDocument/2006/relationships/tags" Target="../tags/tag260.xml"/><Relationship Id="rId262" Type="http://schemas.openxmlformats.org/officeDocument/2006/relationships/tags" Target="../tags/tag395.xml"/><Relationship Id="rId10" Type="http://schemas.openxmlformats.org/officeDocument/2006/relationships/tags" Target="../tags/tag143.xml"/><Relationship Id="rId31" Type="http://schemas.openxmlformats.org/officeDocument/2006/relationships/tags" Target="../tags/tag164.xml"/><Relationship Id="rId52" Type="http://schemas.openxmlformats.org/officeDocument/2006/relationships/tags" Target="../tags/tag185.xml"/><Relationship Id="rId73" Type="http://schemas.openxmlformats.org/officeDocument/2006/relationships/tags" Target="../tags/tag206.xml"/><Relationship Id="rId78" Type="http://schemas.openxmlformats.org/officeDocument/2006/relationships/tags" Target="../tags/tag211.xml"/><Relationship Id="rId94" Type="http://schemas.openxmlformats.org/officeDocument/2006/relationships/tags" Target="../tags/tag227.xml"/><Relationship Id="rId99" Type="http://schemas.openxmlformats.org/officeDocument/2006/relationships/tags" Target="../tags/tag232.xml"/><Relationship Id="rId101" Type="http://schemas.openxmlformats.org/officeDocument/2006/relationships/tags" Target="../tags/tag234.xml"/><Relationship Id="rId122" Type="http://schemas.openxmlformats.org/officeDocument/2006/relationships/tags" Target="../tags/tag255.xml"/><Relationship Id="rId143" Type="http://schemas.openxmlformats.org/officeDocument/2006/relationships/tags" Target="../tags/tag276.xml"/><Relationship Id="rId148" Type="http://schemas.openxmlformats.org/officeDocument/2006/relationships/tags" Target="../tags/tag281.xml"/><Relationship Id="rId164" Type="http://schemas.openxmlformats.org/officeDocument/2006/relationships/tags" Target="../tags/tag297.xml"/><Relationship Id="rId169" Type="http://schemas.openxmlformats.org/officeDocument/2006/relationships/tags" Target="../tags/tag302.xml"/><Relationship Id="rId185" Type="http://schemas.openxmlformats.org/officeDocument/2006/relationships/tags" Target="../tags/tag318.xml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80" Type="http://schemas.openxmlformats.org/officeDocument/2006/relationships/tags" Target="../tags/tag313.xml"/><Relationship Id="rId210" Type="http://schemas.openxmlformats.org/officeDocument/2006/relationships/tags" Target="../tags/tag343.xml"/><Relationship Id="rId215" Type="http://schemas.openxmlformats.org/officeDocument/2006/relationships/tags" Target="../tags/tag348.xml"/><Relationship Id="rId236" Type="http://schemas.openxmlformats.org/officeDocument/2006/relationships/tags" Target="../tags/tag369.xml"/><Relationship Id="rId257" Type="http://schemas.openxmlformats.org/officeDocument/2006/relationships/tags" Target="../tags/tag390.xml"/><Relationship Id="rId26" Type="http://schemas.openxmlformats.org/officeDocument/2006/relationships/tags" Target="../tags/tag159.xml"/><Relationship Id="rId231" Type="http://schemas.openxmlformats.org/officeDocument/2006/relationships/tags" Target="../tags/tag364.xml"/><Relationship Id="rId252" Type="http://schemas.openxmlformats.org/officeDocument/2006/relationships/tags" Target="../tags/tag385.xml"/><Relationship Id="rId47" Type="http://schemas.openxmlformats.org/officeDocument/2006/relationships/tags" Target="../tags/tag180.xml"/><Relationship Id="rId68" Type="http://schemas.openxmlformats.org/officeDocument/2006/relationships/tags" Target="../tags/tag201.xml"/><Relationship Id="rId89" Type="http://schemas.openxmlformats.org/officeDocument/2006/relationships/tags" Target="../tags/tag222.xml"/><Relationship Id="rId112" Type="http://schemas.openxmlformats.org/officeDocument/2006/relationships/tags" Target="../tags/tag245.xml"/><Relationship Id="rId133" Type="http://schemas.openxmlformats.org/officeDocument/2006/relationships/tags" Target="../tags/tag266.xml"/><Relationship Id="rId154" Type="http://schemas.openxmlformats.org/officeDocument/2006/relationships/tags" Target="../tags/tag287.xml"/><Relationship Id="rId175" Type="http://schemas.openxmlformats.org/officeDocument/2006/relationships/tags" Target="../tags/tag308.xml"/><Relationship Id="rId196" Type="http://schemas.openxmlformats.org/officeDocument/2006/relationships/tags" Target="../tags/tag329.xml"/><Relationship Id="rId200" Type="http://schemas.openxmlformats.org/officeDocument/2006/relationships/tags" Target="../tags/tag333.xml"/><Relationship Id="rId16" Type="http://schemas.openxmlformats.org/officeDocument/2006/relationships/tags" Target="../tags/tag149.xml"/><Relationship Id="rId221" Type="http://schemas.openxmlformats.org/officeDocument/2006/relationships/tags" Target="../tags/tag354.xml"/><Relationship Id="rId242" Type="http://schemas.openxmlformats.org/officeDocument/2006/relationships/tags" Target="../tags/tag375.xml"/><Relationship Id="rId263" Type="http://schemas.openxmlformats.org/officeDocument/2006/relationships/tags" Target="../tags/tag396.xml"/><Relationship Id="rId37" Type="http://schemas.openxmlformats.org/officeDocument/2006/relationships/tags" Target="../tags/tag170.xml"/><Relationship Id="rId58" Type="http://schemas.openxmlformats.org/officeDocument/2006/relationships/tags" Target="../tags/tag191.xml"/><Relationship Id="rId79" Type="http://schemas.openxmlformats.org/officeDocument/2006/relationships/tags" Target="../tags/tag212.xml"/><Relationship Id="rId102" Type="http://schemas.openxmlformats.org/officeDocument/2006/relationships/tags" Target="../tags/tag235.xml"/><Relationship Id="rId123" Type="http://schemas.openxmlformats.org/officeDocument/2006/relationships/tags" Target="../tags/tag256.xml"/><Relationship Id="rId144" Type="http://schemas.openxmlformats.org/officeDocument/2006/relationships/tags" Target="../tags/tag277.xml"/><Relationship Id="rId90" Type="http://schemas.openxmlformats.org/officeDocument/2006/relationships/tags" Target="../tags/tag223.xml"/><Relationship Id="rId165" Type="http://schemas.openxmlformats.org/officeDocument/2006/relationships/tags" Target="../tags/tag298.xml"/><Relationship Id="rId186" Type="http://schemas.openxmlformats.org/officeDocument/2006/relationships/tags" Target="../tags/tag319.xml"/><Relationship Id="rId211" Type="http://schemas.openxmlformats.org/officeDocument/2006/relationships/tags" Target="../tags/tag344.xml"/><Relationship Id="rId232" Type="http://schemas.openxmlformats.org/officeDocument/2006/relationships/tags" Target="../tags/tag365.xml"/><Relationship Id="rId253" Type="http://schemas.openxmlformats.org/officeDocument/2006/relationships/tags" Target="../tags/tag386.xml"/><Relationship Id="rId27" Type="http://schemas.openxmlformats.org/officeDocument/2006/relationships/tags" Target="../tags/tag160.xml"/><Relationship Id="rId48" Type="http://schemas.openxmlformats.org/officeDocument/2006/relationships/tags" Target="../tags/tag181.xml"/><Relationship Id="rId69" Type="http://schemas.openxmlformats.org/officeDocument/2006/relationships/tags" Target="../tags/tag202.xml"/><Relationship Id="rId113" Type="http://schemas.openxmlformats.org/officeDocument/2006/relationships/tags" Target="../tags/tag246.xml"/><Relationship Id="rId134" Type="http://schemas.openxmlformats.org/officeDocument/2006/relationships/tags" Target="../tags/tag267.xml"/><Relationship Id="rId80" Type="http://schemas.openxmlformats.org/officeDocument/2006/relationships/tags" Target="../tags/tag213.xml"/><Relationship Id="rId155" Type="http://schemas.openxmlformats.org/officeDocument/2006/relationships/tags" Target="../tags/tag288.xml"/><Relationship Id="rId176" Type="http://schemas.openxmlformats.org/officeDocument/2006/relationships/tags" Target="../tags/tag309.xml"/><Relationship Id="rId197" Type="http://schemas.openxmlformats.org/officeDocument/2006/relationships/tags" Target="../tags/tag330.xml"/><Relationship Id="rId201" Type="http://schemas.openxmlformats.org/officeDocument/2006/relationships/tags" Target="../tags/tag334.xml"/><Relationship Id="rId222" Type="http://schemas.openxmlformats.org/officeDocument/2006/relationships/tags" Target="../tags/tag355.xml"/><Relationship Id="rId243" Type="http://schemas.openxmlformats.org/officeDocument/2006/relationships/tags" Target="../tags/tag376.xml"/><Relationship Id="rId264" Type="http://schemas.openxmlformats.org/officeDocument/2006/relationships/tags" Target="../tags/tag397.xml"/><Relationship Id="rId17" Type="http://schemas.openxmlformats.org/officeDocument/2006/relationships/tags" Target="../tags/tag150.xml"/><Relationship Id="rId38" Type="http://schemas.openxmlformats.org/officeDocument/2006/relationships/tags" Target="../tags/tag171.xml"/><Relationship Id="rId59" Type="http://schemas.openxmlformats.org/officeDocument/2006/relationships/tags" Target="../tags/tag192.xml"/><Relationship Id="rId103" Type="http://schemas.openxmlformats.org/officeDocument/2006/relationships/tags" Target="../tags/tag236.xml"/><Relationship Id="rId124" Type="http://schemas.openxmlformats.org/officeDocument/2006/relationships/tags" Target="../tags/tag257.xml"/><Relationship Id="rId70" Type="http://schemas.openxmlformats.org/officeDocument/2006/relationships/tags" Target="../tags/tag203.xml"/><Relationship Id="rId91" Type="http://schemas.openxmlformats.org/officeDocument/2006/relationships/tags" Target="../tags/tag224.xml"/><Relationship Id="rId145" Type="http://schemas.openxmlformats.org/officeDocument/2006/relationships/tags" Target="../tags/tag278.xml"/><Relationship Id="rId166" Type="http://schemas.openxmlformats.org/officeDocument/2006/relationships/tags" Target="../tags/tag299.xml"/><Relationship Id="rId187" Type="http://schemas.openxmlformats.org/officeDocument/2006/relationships/tags" Target="../tags/tag320.xml"/><Relationship Id="rId1" Type="http://schemas.openxmlformats.org/officeDocument/2006/relationships/tags" Target="../tags/tag134.xml"/><Relationship Id="rId212" Type="http://schemas.openxmlformats.org/officeDocument/2006/relationships/tags" Target="../tags/tag345.xml"/><Relationship Id="rId233" Type="http://schemas.openxmlformats.org/officeDocument/2006/relationships/tags" Target="../tags/tag366.xml"/><Relationship Id="rId254" Type="http://schemas.openxmlformats.org/officeDocument/2006/relationships/tags" Target="../tags/tag387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427.xml"/><Relationship Id="rId117" Type="http://schemas.openxmlformats.org/officeDocument/2006/relationships/tags" Target="../tags/tag518.xml"/><Relationship Id="rId21" Type="http://schemas.openxmlformats.org/officeDocument/2006/relationships/tags" Target="../tags/tag422.xml"/><Relationship Id="rId42" Type="http://schemas.openxmlformats.org/officeDocument/2006/relationships/tags" Target="../tags/tag443.xml"/><Relationship Id="rId47" Type="http://schemas.openxmlformats.org/officeDocument/2006/relationships/tags" Target="../tags/tag448.xml"/><Relationship Id="rId63" Type="http://schemas.openxmlformats.org/officeDocument/2006/relationships/tags" Target="../tags/tag464.xml"/><Relationship Id="rId68" Type="http://schemas.openxmlformats.org/officeDocument/2006/relationships/tags" Target="../tags/tag469.xml"/><Relationship Id="rId84" Type="http://schemas.openxmlformats.org/officeDocument/2006/relationships/tags" Target="../tags/tag485.xml"/><Relationship Id="rId89" Type="http://schemas.openxmlformats.org/officeDocument/2006/relationships/tags" Target="../tags/tag490.xml"/><Relationship Id="rId112" Type="http://schemas.openxmlformats.org/officeDocument/2006/relationships/tags" Target="../tags/tag513.xml"/><Relationship Id="rId133" Type="http://schemas.openxmlformats.org/officeDocument/2006/relationships/tags" Target="../tags/tag534.xml"/><Relationship Id="rId138" Type="http://schemas.openxmlformats.org/officeDocument/2006/relationships/tags" Target="../tags/tag539.xml"/><Relationship Id="rId154" Type="http://schemas.openxmlformats.org/officeDocument/2006/relationships/tags" Target="../tags/tag555.xml"/><Relationship Id="rId159" Type="http://schemas.openxmlformats.org/officeDocument/2006/relationships/tags" Target="../tags/tag560.xml"/><Relationship Id="rId170" Type="http://schemas.openxmlformats.org/officeDocument/2006/relationships/tags" Target="../tags/tag571.xml"/><Relationship Id="rId16" Type="http://schemas.openxmlformats.org/officeDocument/2006/relationships/tags" Target="../tags/tag417.xml"/><Relationship Id="rId107" Type="http://schemas.openxmlformats.org/officeDocument/2006/relationships/tags" Target="../tags/tag508.xml"/><Relationship Id="rId11" Type="http://schemas.openxmlformats.org/officeDocument/2006/relationships/tags" Target="../tags/tag412.xml"/><Relationship Id="rId32" Type="http://schemas.openxmlformats.org/officeDocument/2006/relationships/tags" Target="../tags/tag433.xml"/><Relationship Id="rId37" Type="http://schemas.openxmlformats.org/officeDocument/2006/relationships/tags" Target="../tags/tag438.xml"/><Relationship Id="rId53" Type="http://schemas.openxmlformats.org/officeDocument/2006/relationships/tags" Target="../tags/tag454.xml"/><Relationship Id="rId58" Type="http://schemas.openxmlformats.org/officeDocument/2006/relationships/tags" Target="../tags/tag459.xml"/><Relationship Id="rId74" Type="http://schemas.openxmlformats.org/officeDocument/2006/relationships/tags" Target="../tags/tag475.xml"/><Relationship Id="rId79" Type="http://schemas.openxmlformats.org/officeDocument/2006/relationships/tags" Target="../tags/tag480.xml"/><Relationship Id="rId102" Type="http://schemas.openxmlformats.org/officeDocument/2006/relationships/tags" Target="../tags/tag503.xml"/><Relationship Id="rId123" Type="http://schemas.openxmlformats.org/officeDocument/2006/relationships/tags" Target="../tags/tag524.xml"/><Relationship Id="rId128" Type="http://schemas.openxmlformats.org/officeDocument/2006/relationships/tags" Target="../tags/tag529.xml"/><Relationship Id="rId144" Type="http://schemas.openxmlformats.org/officeDocument/2006/relationships/tags" Target="../tags/tag545.xml"/><Relationship Id="rId149" Type="http://schemas.openxmlformats.org/officeDocument/2006/relationships/tags" Target="../tags/tag550.xml"/><Relationship Id="rId5" Type="http://schemas.openxmlformats.org/officeDocument/2006/relationships/tags" Target="../tags/tag406.xml"/><Relationship Id="rId90" Type="http://schemas.openxmlformats.org/officeDocument/2006/relationships/tags" Target="../tags/tag491.xml"/><Relationship Id="rId95" Type="http://schemas.openxmlformats.org/officeDocument/2006/relationships/tags" Target="../tags/tag496.xml"/><Relationship Id="rId160" Type="http://schemas.openxmlformats.org/officeDocument/2006/relationships/tags" Target="../tags/tag561.xml"/><Relationship Id="rId165" Type="http://schemas.openxmlformats.org/officeDocument/2006/relationships/tags" Target="../tags/tag566.xml"/><Relationship Id="rId22" Type="http://schemas.openxmlformats.org/officeDocument/2006/relationships/tags" Target="../tags/tag423.xml"/><Relationship Id="rId27" Type="http://schemas.openxmlformats.org/officeDocument/2006/relationships/tags" Target="../tags/tag428.xml"/><Relationship Id="rId43" Type="http://schemas.openxmlformats.org/officeDocument/2006/relationships/tags" Target="../tags/tag444.xml"/><Relationship Id="rId48" Type="http://schemas.openxmlformats.org/officeDocument/2006/relationships/tags" Target="../tags/tag449.xml"/><Relationship Id="rId64" Type="http://schemas.openxmlformats.org/officeDocument/2006/relationships/tags" Target="../tags/tag465.xml"/><Relationship Id="rId69" Type="http://schemas.openxmlformats.org/officeDocument/2006/relationships/tags" Target="../tags/tag470.xml"/><Relationship Id="rId113" Type="http://schemas.openxmlformats.org/officeDocument/2006/relationships/tags" Target="../tags/tag514.xml"/><Relationship Id="rId118" Type="http://schemas.openxmlformats.org/officeDocument/2006/relationships/tags" Target="../tags/tag519.xml"/><Relationship Id="rId134" Type="http://schemas.openxmlformats.org/officeDocument/2006/relationships/tags" Target="../tags/tag535.xml"/><Relationship Id="rId139" Type="http://schemas.openxmlformats.org/officeDocument/2006/relationships/tags" Target="../tags/tag540.xml"/><Relationship Id="rId80" Type="http://schemas.openxmlformats.org/officeDocument/2006/relationships/tags" Target="../tags/tag481.xml"/><Relationship Id="rId85" Type="http://schemas.openxmlformats.org/officeDocument/2006/relationships/tags" Target="../tags/tag486.xml"/><Relationship Id="rId150" Type="http://schemas.openxmlformats.org/officeDocument/2006/relationships/tags" Target="../tags/tag551.xml"/><Relationship Id="rId155" Type="http://schemas.openxmlformats.org/officeDocument/2006/relationships/tags" Target="../tags/tag556.xml"/><Relationship Id="rId171" Type="http://schemas.openxmlformats.org/officeDocument/2006/relationships/tags" Target="../tags/tag572.xml"/><Relationship Id="rId12" Type="http://schemas.openxmlformats.org/officeDocument/2006/relationships/tags" Target="../tags/tag413.xml"/><Relationship Id="rId17" Type="http://schemas.openxmlformats.org/officeDocument/2006/relationships/tags" Target="../tags/tag418.xml"/><Relationship Id="rId33" Type="http://schemas.openxmlformats.org/officeDocument/2006/relationships/tags" Target="../tags/tag434.xml"/><Relationship Id="rId38" Type="http://schemas.openxmlformats.org/officeDocument/2006/relationships/tags" Target="../tags/tag439.xml"/><Relationship Id="rId59" Type="http://schemas.openxmlformats.org/officeDocument/2006/relationships/tags" Target="../tags/tag460.xml"/><Relationship Id="rId103" Type="http://schemas.openxmlformats.org/officeDocument/2006/relationships/tags" Target="../tags/tag504.xml"/><Relationship Id="rId108" Type="http://schemas.openxmlformats.org/officeDocument/2006/relationships/tags" Target="../tags/tag509.xml"/><Relationship Id="rId124" Type="http://schemas.openxmlformats.org/officeDocument/2006/relationships/tags" Target="../tags/tag525.xml"/><Relationship Id="rId129" Type="http://schemas.openxmlformats.org/officeDocument/2006/relationships/tags" Target="../tags/tag530.xml"/><Relationship Id="rId54" Type="http://schemas.openxmlformats.org/officeDocument/2006/relationships/tags" Target="../tags/tag455.xml"/><Relationship Id="rId70" Type="http://schemas.openxmlformats.org/officeDocument/2006/relationships/tags" Target="../tags/tag471.xml"/><Relationship Id="rId75" Type="http://schemas.openxmlformats.org/officeDocument/2006/relationships/tags" Target="../tags/tag476.xml"/><Relationship Id="rId91" Type="http://schemas.openxmlformats.org/officeDocument/2006/relationships/tags" Target="../tags/tag492.xml"/><Relationship Id="rId96" Type="http://schemas.openxmlformats.org/officeDocument/2006/relationships/tags" Target="../tags/tag497.xml"/><Relationship Id="rId140" Type="http://schemas.openxmlformats.org/officeDocument/2006/relationships/tags" Target="../tags/tag541.xml"/><Relationship Id="rId145" Type="http://schemas.openxmlformats.org/officeDocument/2006/relationships/tags" Target="../tags/tag546.xml"/><Relationship Id="rId161" Type="http://schemas.openxmlformats.org/officeDocument/2006/relationships/tags" Target="../tags/tag562.xml"/><Relationship Id="rId166" Type="http://schemas.openxmlformats.org/officeDocument/2006/relationships/tags" Target="../tags/tag567.xml"/><Relationship Id="rId1" Type="http://schemas.openxmlformats.org/officeDocument/2006/relationships/tags" Target="../tags/tag402.xml"/><Relationship Id="rId6" Type="http://schemas.openxmlformats.org/officeDocument/2006/relationships/tags" Target="../tags/tag407.xml"/><Relationship Id="rId15" Type="http://schemas.openxmlformats.org/officeDocument/2006/relationships/tags" Target="../tags/tag416.xml"/><Relationship Id="rId23" Type="http://schemas.openxmlformats.org/officeDocument/2006/relationships/tags" Target="../tags/tag424.xml"/><Relationship Id="rId28" Type="http://schemas.openxmlformats.org/officeDocument/2006/relationships/tags" Target="../tags/tag429.xml"/><Relationship Id="rId36" Type="http://schemas.openxmlformats.org/officeDocument/2006/relationships/tags" Target="../tags/tag437.xml"/><Relationship Id="rId49" Type="http://schemas.openxmlformats.org/officeDocument/2006/relationships/tags" Target="../tags/tag450.xml"/><Relationship Id="rId57" Type="http://schemas.openxmlformats.org/officeDocument/2006/relationships/tags" Target="../tags/tag458.xml"/><Relationship Id="rId106" Type="http://schemas.openxmlformats.org/officeDocument/2006/relationships/tags" Target="../tags/tag507.xml"/><Relationship Id="rId114" Type="http://schemas.openxmlformats.org/officeDocument/2006/relationships/tags" Target="../tags/tag515.xml"/><Relationship Id="rId119" Type="http://schemas.openxmlformats.org/officeDocument/2006/relationships/tags" Target="../tags/tag520.xml"/><Relationship Id="rId127" Type="http://schemas.openxmlformats.org/officeDocument/2006/relationships/tags" Target="../tags/tag528.xml"/><Relationship Id="rId10" Type="http://schemas.openxmlformats.org/officeDocument/2006/relationships/tags" Target="../tags/tag411.xml"/><Relationship Id="rId31" Type="http://schemas.openxmlformats.org/officeDocument/2006/relationships/tags" Target="../tags/tag432.xml"/><Relationship Id="rId44" Type="http://schemas.openxmlformats.org/officeDocument/2006/relationships/tags" Target="../tags/tag445.xml"/><Relationship Id="rId52" Type="http://schemas.openxmlformats.org/officeDocument/2006/relationships/tags" Target="../tags/tag453.xml"/><Relationship Id="rId60" Type="http://schemas.openxmlformats.org/officeDocument/2006/relationships/tags" Target="../tags/tag461.xml"/><Relationship Id="rId65" Type="http://schemas.openxmlformats.org/officeDocument/2006/relationships/tags" Target="../tags/tag466.xml"/><Relationship Id="rId73" Type="http://schemas.openxmlformats.org/officeDocument/2006/relationships/tags" Target="../tags/tag474.xml"/><Relationship Id="rId78" Type="http://schemas.openxmlformats.org/officeDocument/2006/relationships/tags" Target="../tags/tag479.xml"/><Relationship Id="rId81" Type="http://schemas.openxmlformats.org/officeDocument/2006/relationships/tags" Target="../tags/tag482.xml"/><Relationship Id="rId86" Type="http://schemas.openxmlformats.org/officeDocument/2006/relationships/tags" Target="../tags/tag487.xml"/><Relationship Id="rId94" Type="http://schemas.openxmlformats.org/officeDocument/2006/relationships/tags" Target="../tags/tag495.xml"/><Relationship Id="rId99" Type="http://schemas.openxmlformats.org/officeDocument/2006/relationships/tags" Target="../tags/tag500.xml"/><Relationship Id="rId101" Type="http://schemas.openxmlformats.org/officeDocument/2006/relationships/tags" Target="../tags/tag502.xml"/><Relationship Id="rId122" Type="http://schemas.openxmlformats.org/officeDocument/2006/relationships/tags" Target="../tags/tag523.xml"/><Relationship Id="rId130" Type="http://schemas.openxmlformats.org/officeDocument/2006/relationships/tags" Target="../tags/tag531.xml"/><Relationship Id="rId135" Type="http://schemas.openxmlformats.org/officeDocument/2006/relationships/tags" Target="../tags/tag536.xml"/><Relationship Id="rId143" Type="http://schemas.openxmlformats.org/officeDocument/2006/relationships/tags" Target="../tags/tag544.xml"/><Relationship Id="rId148" Type="http://schemas.openxmlformats.org/officeDocument/2006/relationships/tags" Target="../tags/tag549.xml"/><Relationship Id="rId151" Type="http://schemas.openxmlformats.org/officeDocument/2006/relationships/tags" Target="../tags/tag552.xml"/><Relationship Id="rId156" Type="http://schemas.openxmlformats.org/officeDocument/2006/relationships/tags" Target="../tags/tag557.xml"/><Relationship Id="rId164" Type="http://schemas.openxmlformats.org/officeDocument/2006/relationships/tags" Target="../tags/tag565.xml"/><Relationship Id="rId169" Type="http://schemas.openxmlformats.org/officeDocument/2006/relationships/tags" Target="../tags/tag570.xml"/><Relationship Id="rId4" Type="http://schemas.openxmlformats.org/officeDocument/2006/relationships/tags" Target="../tags/tag405.xml"/><Relationship Id="rId9" Type="http://schemas.openxmlformats.org/officeDocument/2006/relationships/tags" Target="../tags/tag410.xml"/><Relationship Id="rId172" Type="http://schemas.openxmlformats.org/officeDocument/2006/relationships/tags" Target="../tags/tag573.xml"/><Relationship Id="rId13" Type="http://schemas.openxmlformats.org/officeDocument/2006/relationships/tags" Target="../tags/tag414.xml"/><Relationship Id="rId18" Type="http://schemas.openxmlformats.org/officeDocument/2006/relationships/tags" Target="../tags/tag419.xml"/><Relationship Id="rId39" Type="http://schemas.openxmlformats.org/officeDocument/2006/relationships/tags" Target="../tags/tag440.xml"/><Relationship Id="rId109" Type="http://schemas.openxmlformats.org/officeDocument/2006/relationships/tags" Target="../tags/tag510.xml"/><Relationship Id="rId34" Type="http://schemas.openxmlformats.org/officeDocument/2006/relationships/tags" Target="../tags/tag435.xml"/><Relationship Id="rId50" Type="http://schemas.openxmlformats.org/officeDocument/2006/relationships/tags" Target="../tags/tag451.xml"/><Relationship Id="rId55" Type="http://schemas.openxmlformats.org/officeDocument/2006/relationships/tags" Target="../tags/tag456.xml"/><Relationship Id="rId76" Type="http://schemas.openxmlformats.org/officeDocument/2006/relationships/tags" Target="../tags/tag477.xml"/><Relationship Id="rId97" Type="http://schemas.openxmlformats.org/officeDocument/2006/relationships/tags" Target="../tags/tag498.xml"/><Relationship Id="rId104" Type="http://schemas.openxmlformats.org/officeDocument/2006/relationships/tags" Target="../tags/tag505.xml"/><Relationship Id="rId120" Type="http://schemas.openxmlformats.org/officeDocument/2006/relationships/tags" Target="../tags/tag521.xml"/><Relationship Id="rId125" Type="http://schemas.openxmlformats.org/officeDocument/2006/relationships/tags" Target="../tags/tag526.xml"/><Relationship Id="rId141" Type="http://schemas.openxmlformats.org/officeDocument/2006/relationships/tags" Target="../tags/tag542.xml"/><Relationship Id="rId146" Type="http://schemas.openxmlformats.org/officeDocument/2006/relationships/tags" Target="../tags/tag547.xml"/><Relationship Id="rId167" Type="http://schemas.openxmlformats.org/officeDocument/2006/relationships/tags" Target="../tags/tag568.xml"/><Relationship Id="rId7" Type="http://schemas.openxmlformats.org/officeDocument/2006/relationships/tags" Target="../tags/tag408.xml"/><Relationship Id="rId71" Type="http://schemas.openxmlformats.org/officeDocument/2006/relationships/tags" Target="../tags/tag472.xml"/><Relationship Id="rId92" Type="http://schemas.openxmlformats.org/officeDocument/2006/relationships/tags" Target="../tags/tag493.xml"/><Relationship Id="rId162" Type="http://schemas.openxmlformats.org/officeDocument/2006/relationships/tags" Target="../tags/tag563.xml"/><Relationship Id="rId2" Type="http://schemas.openxmlformats.org/officeDocument/2006/relationships/tags" Target="../tags/tag403.xml"/><Relationship Id="rId29" Type="http://schemas.openxmlformats.org/officeDocument/2006/relationships/tags" Target="../tags/tag430.xml"/><Relationship Id="rId24" Type="http://schemas.openxmlformats.org/officeDocument/2006/relationships/tags" Target="../tags/tag425.xml"/><Relationship Id="rId40" Type="http://schemas.openxmlformats.org/officeDocument/2006/relationships/tags" Target="../tags/tag441.xml"/><Relationship Id="rId45" Type="http://schemas.openxmlformats.org/officeDocument/2006/relationships/tags" Target="../tags/tag446.xml"/><Relationship Id="rId66" Type="http://schemas.openxmlformats.org/officeDocument/2006/relationships/tags" Target="../tags/tag467.xml"/><Relationship Id="rId87" Type="http://schemas.openxmlformats.org/officeDocument/2006/relationships/tags" Target="../tags/tag488.xml"/><Relationship Id="rId110" Type="http://schemas.openxmlformats.org/officeDocument/2006/relationships/tags" Target="../tags/tag511.xml"/><Relationship Id="rId115" Type="http://schemas.openxmlformats.org/officeDocument/2006/relationships/tags" Target="../tags/tag516.xml"/><Relationship Id="rId131" Type="http://schemas.openxmlformats.org/officeDocument/2006/relationships/tags" Target="../tags/tag532.xml"/><Relationship Id="rId136" Type="http://schemas.openxmlformats.org/officeDocument/2006/relationships/tags" Target="../tags/tag537.xml"/><Relationship Id="rId157" Type="http://schemas.openxmlformats.org/officeDocument/2006/relationships/tags" Target="../tags/tag558.xml"/><Relationship Id="rId61" Type="http://schemas.openxmlformats.org/officeDocument/2006/relationships/tags" Target="../tags/tag462.xml"/><Relationship Id="rId82" Type="http://schemas.openxmlformats.org/officeDocument/2006/relationships/tags" Target="../tags/tag483.xml"/><Relationship Id="rId152" Type="http://schemas.openxmlformats.org/officeDocument/2006/relationships/tags" Target="../tags/tag553.xml"/><Relationship Id="rId173" Type="http://schemas.openxmlformats.org/officeDocument/2006/relationships/slideLayout" Target="../slideLayouts/slideLayout2.xml"/><Relationship Id="rId19" Type="http://schemas.openxmlformats.org/officeDocument/2006/relationships/tags" Target="../tags/tag420.xml"/><Relationship Id="rId14" Type="http://schemas.openxmlformats.org/officeDocument/2006/relationships/tags" Target="../tags/tag415.xml"/><Relationship Id="rId30" Type="http://schemas.openxmlformats.org/officeDocument/2006/relationships/tags" Target="../tags/tag431.xml"/><Relationship Id="rId35" Type="http://schemas.openxmlformats.org/officeDocument/2006/relationships/tags" Target="../tags/tag436.xml"/><Relationship Id="rId56" Type="http://schemas.openxmlformats.org/officeDocument/2006/relationships/tags" Target="../tags/tag457.xml"/><Relationship Id="rId77" Type="http://schemas.openxmlformats.org/officeDocument/2006/relationships/tags" Target="../tags/tag478.xml"/><Relationship Id="rId100" Type="http://schemas.openxmlformats.org/officeDocument/2006/relationships/tags" Target="../tags/tag501.xml"/><Relationship Id="rId105" Type="http://schemas.openxmlformats.org/officeDocument/2006/relationships/tags" Target="../tags/tag506.xml"/><Relationship Id="rId126" Type="http://schemas.openxmlformats.org/officeDocument/2006/relationships/tags" Target="../tags/tag527.xml"/><Relationship Id="rId147" Type="http://schemas.openxmlformats.org/officeDocument/2006/relationships/tags" Target="../tags/tag548.xml"/><Relationship Id="rId168" Type="http://schemas.openxmlformats.org/officeDocument/2006/relationships/tags" Target="../tags/tag569.xml"/><Relationship Id="rId8" Type="http://schemas.openxmlformats.org/officeDocument/2006/relationships/tags" Target="../tags/tag409.xml"/><Relationship Id="rId51" Type="http://schemas.openxmlformats.org/officeDocument/2006/relationships/tags" Target="../tags/tag452.xml"/><Relationship Id="rId72" Type="http://schemas.openxmlformats.org/officeDocument/2006/relationships/tags" Target="../tags/tag473.xml"/><Relationship Id="rId93" Type="http://schemas.openxmlformats.org/officeDocument/2006/relationships/tags" Target="../tags/tag494.xml"/><Relationship Id="rId98" Type="http://schemas.openxmlformats.org/officeDocument/2006/relationships/tags" Target="../tags/tag499.xml"/><Relationship Id="rId121" Type="http://schemas.openxmlformats.org/officeDocument/2006/relationships/tags" Target="../tags/tag522.xml"/><Relationship Id="rId142" Type="http://schemas.openxmlformats.org/officeDocument/2006/relationships/tags" Target="../tags/tag543.xml"/><Relationship Id="rId163" Type="http://schemas.openxmlformats.org/officeDocument/2006/relationships/tags" Target="../tags/tag564.xml"/><Relationship Id="rId3" Type="http://schemas.openxmlformats.org/officeDocument/2006/relationships/tags" Target="../tags/tag404.xml"/><Relationship Id="rId25" Type="http://schemas.openxmlformats.org/officeDocument/2006/relationships/tags" Target="../tags/tag426.xml"/><Relationship Id="rId46" Type="http://schemas.openxmlformats.org/officeDocument/2006/relationships/tags" Target="../tags/tag447.xml"/><Relationship Id="rId67" Type="http://schemas.openxmlformats.org/officeDocument/2006/relationships/tags" Target="../tags/tag468.xml"/><Relationship Id="rId116" Type="http://schemas.openxmlformats.org/officeDocument/2006/relationships/tags" Target="../tags/tag517.xml"/><Relationship Id="rId137" Type="http://schemas.openxmlformats.org/officeDocument/2006/relationships/tags" Target="../tags/tag538.xml"/><Relationship Id="rId158" Type="http://schemas.openxmlformats.org/officeDocument/2006/relationships/tags" Target="../tags/tag559.xml"/><Relationship Id="rId20" Type="http://schemas.openxmlformats.org/officeDocument/2006/relationships/tags" Target="../tags/tag421.xml"/><Relationship Id="rId41" Type="http://schemas.openxmlformats.org/officeDocument/2006/relationships/tags" Target="../tags/tag442.xml"/><Relationship Id="rId62" Type="http://schemas.openxmlformats.org/officeDocument/2006/relationships/tags" Target="../tags/tag463.xml"/><Relationship Id="rId83" Type="http://schemas.openxmlformats.org/officeDocument/2006/relationships/tags" Target="../tags/tag484.xml"/><Relationship Id="rId88" Type="http://schemas.openxmlformats.org/officeDocument/2006/relationships/tags" Target="../tags/tag489.xml"/><Relationship Id="rId111" Type="http://schemas.openxmlformats.org/officeDocument/2006/relationships/tags" Target="../tags/tag512.xml"/><Relationship Id="rId132" Type="http://schemas.openxmlformats.org/officeDocument/2006/relationships/tags" Target="../tags/tag533.xml"/><Relationship Id="rId153" Type="http://schemas.openxmlformats.org/officeDocument/2006/relationships/tags" Target="../tags/tag5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8458200" cy="1143000"/>
          </a:xfrm>
        </p:spPr>
        <p:txBody>
          <a:bodyPr/>
          <a:lstStyle/>
          <a:p>
            <a:r>
              <a:rPr lang="en-US" dirty="0" smtClean="0"/>
              <a:t>Logistic and Exponential Growth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458200" cy="5638800"/>
          </a:xfrm>
        </p:spPr>
        <p:txBody>
          <a:bodyPr/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Explain the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differences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between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logistic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exponential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growth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Define the following terms</a:t>
            </a:r>
            <a:endParaRPr lang="en-US" sz="3200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Carrying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capacity: _______________________ ______________________________________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	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lag phase: _____________________________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deceleration phase: _____________________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	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exponential phase: ______________________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limiting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factors: _________________________ ______________________________________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grpSp>
        <p:nvGrpSpPr>
          <p:cNvPr id="19" name="SMARTInkShape-Group233"/>
          <p:cNvGrpSpPr/>
          <p:nvPr/>
        </p:nvGrpSpPr>
        <p:grpSpPr>
          <a:xfrm>
            <a:off x="5408598" y="2848571"/>
            <a:ext cx="3277012" cy="589361"/>
            <a:chOff x="3884598" y="2848570"/>
            <a:chExt cx="3277012" cy="589361"/>
          </a:xfrm>
        </p:grpSpPr>
        <p:sp>
          <p:nvSpPr>
            <p:cNvPr id="4" name="SMARTInkShape-2598"/>
            <p:cNvSpPr/>
            <p:nvPr>
              <p:custDataLst>
                <p:tags r:id="rId119"/>
              </p:custDataLst>
            </p:nvPr>
          </p:nvSpPr>
          <p:spPr bwMode="auto">
            <a:xfrm>
              <a:off x="5670764" y="2974245"/>
              <a:ext cx="320853" cy="195069"/>
            </a:xfrm>
            <a:custGeom>
              <a:avLst/>
              <a:gdLst/>
              <a:ahLst/>
              <a:cxnLst/>
              <a:rect l="0" t="0" r="0" b="0"/>
              <a:pathLst>
                <a:path w="320853" h="195069">
                  <a:moveTo>
                    <a:pt x="44236" y="8271"/>
                  </a:moveTo>
                  <a:lnTo>
                    <a:pt x="44236" y="8271"/>
                  </a:lnTo>
                  <a:lnTo>
                    <a:pt x="43244" y="48410"/>
                  </a:lnTo>
                  <a:lnTo>
                    <a:pt x="36547" y="89220"/>
                  </a:lnTo>
                  <a:lnTo>
                    <a:pt x="25756" y="130717"/>
                  </a:lnTo>
                  <a:lnTo>
                    <a:pt x="8677" y="173682"/>
                  </a:lnTo>
                  <a:lnTo>
                    <a:pt x="981" y="184933"/>
                  </a:lnTo>
                  <a:lnTo>
                    <a:pt x="516" y="184584"/>
                  </a:lnTo>
                  <a:lnTo>
                    <a:pt x="0" y="181551"/>
                  </a:lnTo>
                  <a:lnTo>
                    <a:pt x="17695" y="139247"/>
                  </a:lnTo>
                  <a:lnTo>
                    <a:pt x="39491" y="97176"/>
                  </a:lnTo>
                  <a:lnTo>
                    <a:pt x="63467" y="52867"/>
                  </a:lnTo>
                  <a:lnTo>
                    <a:pt x="72958" y="40329"/>
                  </a:lnTo>
                  <a:lnTo>
                    <a:pt x="112810" y="6844"/>
                  </a:lnTo>
                  <a:lnTo>
                    <a:pt x="130590" y="1564"/>
                  </a:lnTo>
                  <a:lnTo>
                    <a:pt x="143685" y="0"/>
                  </a:lnTo>
                  <a:lnTo>
                    <a:pt x="147246" y="1764"/>
                  </a:lnTo>
                  <a:lnTo>
                    <a:pt x="153849" y="9017"/>
                  </a:lnTo>
                  <a:lnTo>
                    <a:pt x="157445" y="16209"/>
                  </a:lnTo>
                  <a:lnTo>
                    <a:pt x="159470" y="31128"/>
                  </a:lnTo>
                  <a:lnTo>
                    <a:pt x="160153" y="62836"/>
                  </a:lnTo>
                  <a:lnTo>
                    <a:pt x="147023" y="103899"/>
                  </a:lnTo>
                  <a:lnTo>
                    <a:pt x="133846" y="141703"/>
                  </a:lnTo>
                  <a:lnTo>
                    <a:pt x="118691" y="178675"/>
                  </a:lnTo>
                  <a:lnTo>
                    <a:pt x="107268" y="195068"/>
                  </a:lnTo>
                  <a:lnTo>
                    <a:pt x="106899" y="190838"/>
                  </a:lnTo>
                  <a:lnTo>
                    <a:pt x="122976" y="149505"/>
                  </a:lnTo>
                  <a:lnTo>
                    <a:pt x="145963" y="112457"/>
                  </a:lnTo>
                  <a:lnTo>
                    <a:pt x="178873" y="71956"/>
                  </a:lnTo>
                  <a:lnTo>
                    <a:pt x="222921" y="35999"/>
                  </a:lnTo>
                  <a:lnTo>
                    <a:pt x="258566" y="16173"/>
                  </a:lnTo>
                  <a:lnTo>
                    <a:pt x="287141" y="9832"/>
                  </a:lnTo>
                  <a:lnTo>
                    <a:pt x="299699" y="8964"/>
                  </a:lnTo>
                  <a:lnTo>
                    <a:pt x="309249" y="11225"/>
                  </a:lnTo>
                  <a:lnTo>
                    <a:pt x="313185" y="13216"/>
                  </a:lnTo>
                  <a:lnTo>
                    <a:pt x="315809" y="15537"/>
                  </a:lnTo>
                  <a:lnTo>
                    <a:pt x="318724" y="20760"/>
                  </a:lnTo>
                  <a:lnTo>
                    <a:pt x="320852" y="50516"/>
                  </a:lnTo>
                  <a:lnTo>
                    <a:pt x="316255" y="72712"/>
                  </a:lnTo>
                  <a:lnTo>
                    <a:pt x="295889" y="113036"/>
                  </a:lnTo>
                  <a:lnTo>
                    <a:pt x="273526" y="156959"/>
                  </a:lnTo>
                  <a:lnTo>
                    <a:pt x="267478" y="1690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" name="SMARTInkShape-2599"/>
            <p:cNvSpPr/>
            <p:nvPr>
              <p:custDataLst>
                <p:tags r:id="rId120"/>
              </p:custDataLst>
            </p:nvPr>
          </p:nvSpPr>
          <p:spPr bwMode="auto">
            <a:xfrm>
              <a:off x="5377444" y="2973586"/>
              <a:ext cx="212005" cy="205384"/>
            </a:xfrm>
            <a:custGeom>
              <a:avLst/>
              <a:gdLst/>
              <a:ahLst/>
              <a:cxnLst/>
              <a:rect l="0" t="0" r="0" b="0"/>
              <a:pathLst>
                <a:path w="212005" h="205384">
                  <a:moveTo>
                    <a:pt x="60736" y="0"/>
                  </a:moveTo>
                  <a:lnTo>
                    <a:pt x="60736" y="0"/>
                  </a:lnTo>
                  <a:lnTo>
                    <a:pt x="55995" y="0"/>
                  </a:lnTo>
                  <a:lnTo>
                    <a:pt x="43566" y="14221"/>
                  </a:lnTo>
                  <a:lnTo>
                    <a:pt x="28718" y="51830"/>
                  </a:lnTo>
                  <a:lnTo>
                    <a:pt x="16230" y="88951"/>
                  </a:lnTo>
                  <a:lnTo>
                    <a:pt x="2215" y="132908"/>
                  </a:lnTo>
                  <a:lnTo>
                    <a:pt x="0" y="147044"/>
                  </a:lnTo>
                  <a:lnTo>
                    <a:pt x="1661" y="159941"/>
                  </a:lnTo>
                  <a:lnTo>
                    <a:pt x="8175" y="175713"/>
                  </a:lnTo>
                  <a:lnTo>
                    <a:pt x="13563" y="182274"/>
                  </a:lnTo>
                  <a:lnTo>
                    <a:pt x="19265" y="185190"/>
                  </a:lnTo>
                  <a:lnTo>
                    <a:pt x="32794" y="186832"/>
                  </a:lnTo>
                  <a:lnTo>
                    <a:pt x="49370" y="182578"/>
                  </a:lnTo>
                  <a:lnTo>
                    <a:pt x="89336" y="146397"/>
                  </a:lnTo>
                  <a:lnTo>
                    <a:pt x="129766" y="106444"/>
                  </a:lnTo>
                  <a:lnTo>
                    <a:pt x="167681" y="63229"/>
                  </a:lnTo>
                  <a:lnTo>
                    <a:pt x="200277" y="31134"/>
                  </a:lnTo>
                  <a:lnTo>
                    <a:pt x="210730" y="27361"/>
                  </a:lnTo>
                  <a:lnTo>
                    <a:pt x="211333" y="28163"/>
                  </a:lnTo>
                  <a:lnTo>
                    <a:pt x="212004" y="31699"/>
                  </a:lnTo>
                  <a:lnTo>
                    <a:pt x="209656" y="36578"/>
                  </a:lnTo>
                  <a:lnTo>
                    <a:pt x="205305" y="44038"/>
                  </a:lnTo>
                  <a:lnTo>
                    <a:pt x="191535" y="81463"/>
                  </a:lnTo>
                  <a:lnTo>
                    <a:pt x="179445" y="125160"/>
                  </a:lnTo>
                  <a:lnTo>
                    <a:pt x="174953" y="149202"/>
                  </a:lnTo>
                  <a:lnTo>
                    <a:pt x="169286" y="175103"/>
                  </a:lnTo>
                  <a:lnTo>
                    <a:pt x="171158" y="184649"/>
                  </a:lnTo>
                  <a:lnTo>
                    <a:pt x="175703" y="194121"/>
                  </a:lnTo>
                  <a:lnTo>
                    <a:pt x="176822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" name="SMARTInkShape-2600"/>
            <p:cNvSpPr/>
            <p:nvPr>
              <p:custDataLst>
                <p:tags r:id="rId121"/>
              </p:custDataLst>
            </p:nvPr>
          </p:nvSpPr>
          <p:spPr bwMode="auto">
            <a:xfrm>
              <a:off x="4982840" y="2976904"/>
              <a:ext cx="323012" cy="175277"/>
            </a:xfrm>
            <a:custGeom>
              <a:avLst/>
              <a:gdLst/>
              <a:ahLst/>
              <a:cxnLst/>
              <a:rect l="0" t="0" r="0" b="0"/>
              <a:pathLst>
                <a:path w="323012" h="175277">
                  <a:moveTo>
                    <a:pt x="26715" y="121698"/>
                  </a:moveTo>
                  <a:lnTo>
                    <a:pt x="26715" y="121698"/>
                  </a:lnTo>
                  <a:lnTo>
                    <a:pt x="771" y="156204"/>
                  </a:lnTo>
                  <a:lnTo>
                    <a:pt x="488" y="155616"/>
                  </a:lnTo>
                  <a:lnTo>
                    <a:pt x="0" y="144881"/>
                  </a:lnTo>
                  <a:lnTo>
                    <a:pt x="7069" y="106948"/>
                  </a:lnTo>
                  <a:lnTo>
                    <a:pt x="16153" y="78963"/>
                  </a:lnTo>
                  <a:lnTo>
                    <a:pt x="42166" y="40210"/>
                  </a:lnTo>
                  <a:lnTo>
                    <a:pt x="56402" y="28265"/>
                  </a:lnTo>
                  <a:lnTo>
                    <a:pt x="85055" y="12512"/>
                  </a:lnTo>
                  <a:lnTo>
                    <a:pt x="113233" y="7656"/>
                  </a:lnTo>
                  <a:lnTo>
                    <a:pt x="129991" y="11812"/>
                  </a:lnTo>
                  <a:lnTo>
                    <a:pt x="143060" y="20274"/>
                  </a:lnTo>
                  <a:lnTo>
                    <a:pt x="152176" y="30649"/>
                  </a:lnTo>
                  <a:lnTo>
                    <a:pt x="154243" y="49812"/>
                  </a:lnTo>
                  <a:lnTo>
                    <a:pt x="149829" y="85846"/>
                  </a:lnTo>
                  <a:lnTo>
                    <a:pt x="142948" y="109732"/>
                  </a:lnTo>
                  <a:lnTo>
                    <a:pt x="119568" y="152113"/>
                  </a:lnTo>
                  <a:lnTo>
                    <a:pt x="113624" y="163989"/>
                  </a:lnTo>
                  <a:lnTo>
                    <a:pt x="113427" y="165767"/>
                  </a:lnTo>
                  <a:lnTo>
                    <a:pt x="114289" y="165960"/>
                  </a:lnTo>
                  <a:lnTo>
                    <a:pt x="142511" y="127233"/>
                  </a:lnTo>
                  <a:lnTo>
                    <a:pt x="178462" y="87072"/>
                  </a:lnTo>
                  <a:lnTo>
                    <a:pt x="214227" y="50476"/>
                  </a:lnTo>
                  <a:lnTo>
                    <a:pt x="232092" y="34481"/>
                  </a:lnTo>
                  <a:lnTo>
                    <a:pt x="267815" y="13482"/>
                  </a:lnTo>
                  <a:lnTo>
                    <a:pt x="285675" y="4149"/>
                  </a:lnTo>
                  <a:lnTo>
                    <a:pt x="303534" y="0"/>
                  </a:lnTo>
                  <a:lnTo>
                    <a:pt x="316102" y="803"/>
                  </a:lnTo>
                  <a:lnTo>
                    <a:pt x="320843" y="2406"/>
                  </a:lnTo>
                  <a:lnTo>
                    <a:pt x="323011" y="7443"/>
                  </a:lnTo>
                  <a:lnTo>
                    <a:pt x="321322" y="32502"/>
                  </a:lnTo>
                  <a:lnTo>
                    <a:pt x="309087" y="77062"/>
                  </a:lnTo>
                  <a:lnTo>
                    <a:pt x="291365" y="113763"/>
                  </a:lnTo>
                  <a:lnTo>
                    <a:pt x="276746" y="17527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" name="SMARTInkShape-2601"/>
            <p:cNvSpPr/>
            <p:nvPr>
              <p:custDataLst>
                <p:tags r:id="rId122"/>
              </p:custDataLst>
            </p:nvPr>
          </p:nvSpPr>
          <p:spPr bwMode="auto">
            <a:xfrm>
              <a:off x="4964906" y="2848570"/>
              <a:ext cx="8931" cy="8931"/>
            </a:xfrm>
            <a:custGeom>
              <a:avLst/>
              <a:gdLst/>
              <a:ahLst/>
              <a:cxnLst/>
              <a:rect l="0" t="0" r="0" b="0"/>
              <a:pathLst>
                <a:path w="8931" h="8931">
                  <a:moveTo>
                    <a:pt x="8930" y="8930"/>
                  </a:moveTo>
                  <a:lnTo>
                    <a:pt x="893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" name="SMARTInkShape-2602"/>
            <p:cNvSpPr/>
            <p:nvPr>
              <p:custDataLst>
                <p:tags r:id="rId123"/>
              </p:custDataLst>
            </p:nvPr>
          </p:nvSpPr>
          <p:spPr bwMode="auto">
            <a:xfrm>
              <a:off x="4848820" y="2973586"/>
              <a:ext cx="71439" cy="160735"/>
            </a:xfrm>
            <a:custGeom>
              <a:avLst/>
              <a:gdLst/>
              <a:ahLst/>
              <a:cxnLst/>
              <a:rect l="0" t="0" r="0" b="0"/>
              <a:pathLst>
                <a:path w="71439" h="160735">
                  <a:moveTo>
                    <a:pt x="71438" y="0"/>
                  </a:moveTo>
                  <a:lnTo>
                    <a:pt x="71438" y="0"/>
                  </a:lnTo>
                  <a:lnTo>
                    <a:pt x="71438" y="29811"/>
                  </a:lnTo>
                  <a:lnTo>
                    <a:pt x="53347" y="74317"/>
                  </a:lnTo>
                  <a:lnTo>
                    <a:pt x="46530" y="89585"/>
                  </a:lnTo>
                  <a:lnTo>
                    <a:pt x="18405" y="131142"/>
                  </a:lnTo>
                  <a:lnTo>
                    <a:pt x="4041" y="148459"/>
                  </a:lnTo>
                  <a:lnTo>
                    <a:pt x="0" y="16073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" name="SMARTInkShape-2603"/>
            <p:cNvSpPr/>
            <p:nvPr>
              <p:custDataLst>
                <p:tags r:id="rId124"/>
              </p:custDataLst>
            </p:nvPr>
          </p:nvSpPr>
          <p:spPr bwMode="auto">
            <a:xfrm>
              <a:off x="4536281" y="2955727"/>
              <a:ext cx="267892" cy="187524"/>
            </a:xfrm>
            <a:custGeom>
              <a:avLst/>
              <a:gdLst/>
              <a:ahLst/>
              <a:cxnLst/>
              <a:rect l="0" t="0" r="0" b="0"/>
              <a:pathLst>
                <a:path w="267892" h="187524">
                  <a:moveTo>
                    <a:pt x="267891" y="0"/>
                  </a:moveTo>
                  <a:lnTo>
                    <a:pt x="267891" y="0"/>
                  </a:lnTo>
                  <a:lnTo>
                    <a:pt x="251648" y="10105"/>
                  </a:lnTo>
                  <a:lnTo>
                    <a:pt x="212280" y="44586"/>
                  </a:lnTo>
                  <a:lnTo>
                    <a:pt x="171027" y="80354"/>
                  </a:lnTo>
                  <a:lnTo>
                    <a:pt x="128078" y="108954"/>
                  </a:lnTo>
                  <a:lnTo>
                    <a:pt x="89902" y="133712"/>
                  </a:lnTo>
                  <a:lnTo>
                    <a:pt x="45720" y="162688"/>
                  </a:lnTo>
                  <a:lnTo>
                    <a:pt x="0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" name="SMARTInkShape-2604"/>
            <p:cNvSpPr/>
            <p:nvPr>
              <p:custDataLst>
                <p:tags r:id="rId125"/>
              </p:custDataLst>
            </p:nvPr>
          </p:nvSpPr>
          <p:spPr bwMode="auto">
            <a:xfrm>
              <a:off x="4661460" y="2937867"/>
              <a:ext cx="44486" cy="196454"/>
            </a:xfrm>
            <a:custGeom>
              <a:avLst/>
              <a:gdLst/>
              <a:ahLst/>
              <a:cxnLst/>
              <a:rect l="0" t="0" r="0" b="0"/>
              <a:pathLst>
                <a:path w="44486" h="196454">
                  <a:moveTo>
                    <a:pt x="8767" y="0"/>
                  </a:moveTo>
                  <a:lnTo>
                    <a:pt x="8767" y="0"/>
                  </a:lnTo>
                  <a:lnTo>
                    <a:pt x="4026" y="0"/>
                  </a:lnTo>
                  <a:lnTo>
                    <a:pt x="2630" y="1984"/>
                  </a:lnTo>
                  <a:lnTo>
                    <a:pt x="664" y="15250"/>
                  </a:lnTo>
                  <a:lnTo>
                    <a:pt x="0" y="53834"/>
                  </a:lnTo>
                  <a:lnTo>
                    <a:pt x="2531" y="93011"/>
                  </a:lnTo>
                  <a:lnTo>
                    <a:pt x="12275" y="132915"/>
                  </a:lnTo>
                  <a:lnTo>
                    <a:pt x="44485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" name="SMARTInkShape-2605"/>
            <p:cNvSpPr/>
            <p:nvPr>
              <p:custDataLst>
                <p:tags r:id="rId126"/>
              </p:custDataLst>
            </p:nvPr>
          </p:nvSpPr>
          <p:spPr bwMode="auto">
            <a:xfrm>
              <a:off x="4261912" y="2929495"/>
              <a:ext cx="283300" cy="231615"/>
            </a:xfrm>
            <a:custGeom>
              <a:avLst/>
              <a:gdLst/>
              <a:ahLst/>
              <a:cxnLst/>
              <a:rect l="0" t="0" r="0" b="0"/>
              <a:pathLst>
                <a:path w="283300" h="231615">
                  <a:moveTo>
                    <a:pt x="238651" y="70880"/>
                  </a:moveTo>
                  <a:lnTo>
                    <a:pt x="238651" y="70880"/>
                  </a:lnTo>
                  <a:lnTo>
                    <a:pt x="238651" y="66139"/>
                  </a:lnTo>
                  <a:lnTo>
                    <a:pt x="252480" y="23286"/>
                  </a:lnTo>
                  <a:lnTo>
                    <a:pt x="250419" y="15662"/>
                  </a:lnTo>
                  <a:lnTo>
                    <a:pt x="243551" y="8966"/>
                  </a:lnTo>
                  <a:lnTo>
                    <a:pt x="233883" y="3675"/>
                  </a:lnTo>
                  <a:lnTo>
                    <a:pt x="205673" y="0"/>
                  </a:lnTo>
                  <a:lnTo>
                    <a:pt x="166398" y="9229"/>
                  </a:lnTo>
                  <a:lnTo>
                    <a:pt x="131333" y="25188"/>
                  </a:lnTo>
                  <a:lnTo>
                    <a:pt x="89607" y="55570"/>
                  </a:lnTo>
                  <a:lnTo>
                    <a:pt x="51673" y="96115"/>
                  </a:lnTo>
                  <a:lnTo>
                    <a:pt x="20256" y="133081"/>
                  </a:lnTo>
                  <a:lnTo>
                    <a:pt x="5821" y="160086"/>
                  </a:lnTo>
                  <a:lnTo>
                    <a:pt x="0" y="186939"/>
                  </a:lnTo>
                  <a:lnTo>
                    <a:pt x="1284" y="199522"/>
                  </a:lnTo>
                  <a:lnTo>
                    <a:pt x="10193" y="220424"/>
                  </a:lnTo>
                  <a:lnTo>
                    <a:pt x="15736" y="226641"/>
                  </a:lnTo>
                  <a:lnTo>
                    <a:pt x="18603" y="228299"/>
                  </a:lnTo>
                  <a:lnTo>
                    <a:pt x="32120" y="230632"/>
                  </a:lnTo>
                  <a:lnTo>
                    <a:pt x="48692" y="226583"/>
                  </a:lnTo>
                  <a:lnTo>
                    <a:pt x="88657" y="198169"/>
                  </a:lnTo>
                  <a:lnTo>
                    <a:pt x="109431" y="176064"/>
                  </a:lnTo>
                  <a:lnTo>
                    <a:pt x="135220" y="135791"/>
                  </a:lnTo>
                  <a:lnTo>
                    <a:pt x="165303" y="98144"/>
                  </a:lnTo>
                  <a:lnTo>
                    <a:pt x="189598" y="59220"/>
                  </a:lnTo>
                  <a:lnTo>
                    <a:pt x="202353" y="27693"/>
                  </a:lnTo>
                  <a:lnTo>
                    <a:pt x="195193" y="71335"/>
                  </a:lnTo>
                  <a:lnTo>
                    <a:pt x="194355" y="112025"/>
                  </a:lnTo>
                  <a:lnTo>
                    <a:pt x="198847" y="147563"/>
                  </a:lnTo>
                  <a:lnTo>
                    <a:pt x="211202" y="176945"/>
                  </a:lnTo>
                  <a:lnTo>
                    <a:pt x="239292" y="211555"/>
                  </a:lnTo>
                  <a:lnTo>
                    <a:pt x="283299" y="23161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" name="SMARTInkShape-2606"/>
            <p:cNvSpPr/>
            <p:nvPr>
              <p:custDataLst>
                <p:tags r:id="rId127"/>
              </p:custDataLst>
            </p:nvPr>
          </p:nvSpPr>
          <p:spPr bwMode="auto">
            <a:xfrm>
              <a:off x="3884598" y="2946797"/>
              <a:ext cx="329669" cy="248096"/>
            </a:xfrm>
            <a:custGeom>
              <a:avLst/>
              <a:gdLst/>
              <a:ahLst/>
              <a:cxnLst/>
              <a:rect l="0" t="0" r="0" b="0"/>
              <a:pathLst>
                <a:path w="329669" h="248096">
                  <a:moveTo>
                    <a:pt x="53394" y="0"/>
                  </a:moveTo>
                  <a:lnTo>
                    <a:pt x="53394" y="0"/>
                  </a:lnTo>
                  <a:lnTo>
                    <a:pt x="53394" y="39034"/>
                  </a:lnTo>
                  <a:lnTo>
                    <a:pt x="50749" y="80803"/>
                  </a:lnTo>
                  <a:lnTo>
                    <a:pt x="39155" y="125073"/>
                  </a:lnTo>
                  <a:lnTo>
                    <a:pt x="31271" y="169671"/>
                  </a:lnTo>
                  <a:lnTo>
                    <a:pt x="17506" y="211668"/>
                  </a:lnTo>
                  <a:lnTo>
                    <a:pt x="1209" y="248067"/>
                  </a:lnTo>
                  <a:lnTo>
                    <a:pt x="745" y="247729"/>
                  </a:lnTo>
                  <a:lnTo>
                    <a:pt x="0" y="240059"/>
                  </a:lnTo>
                  <a:lnTo>
                    <a:pt x="832" y="217960"/>
                  </a:lnTo>
                  <a:lnTo>
                    <a:pt x="12248" y="177898"/>
                  </a:lnTo>
                  <a:lnTo>
                    <a:pt x="26674" y="133854"/>
                  </a:lnTo>
                  <a:lnTo>
                    <a:pt x="48626" y="89285"/>
                  </a:lnTo>
                  <a:lnTo>
                    <a:pt x="77363" y="49387"/>
                  </a:lnTo>
                  <a:lnTo>
                    <a:pt x="102042" y="25152"/>
                  </a:lnTo>
                  <a:lnTo>
                    <a:pt x="144843" y="4348"/>
                  </a:lnTo>
                  <a:lnTo>
                    <a:pt x="157207" y="1932"/>
                  </a:lnTo>
                  <a:lnTo>
                    <a:pt x="166671" y="3504"/>
                  </a:lnTo>
                  <a:lnTo>
                    <a:pt x="177578" y="9968"/>
                  </a:lnTo>
                  <a:lnTo>
                    <a:pt x="180831" y="12598"/>
                  </a:lnTo>
                  <a:lnTo>
                    <a:pt x="184447" y="20813"/>
                  </a:lnTo>
                  <a:lnTo>
                    <a:pt x="192103" y="56135"/>
                  </a:lnTo>
                  <a:lnTo>
                    <a:pt x="188574" y="99319"/>
                  </a:lnTo>
                  <a:lnTo>
                    <a:pt x="185060" y="134269"/>
                  </a:lnTo>
                  <a:lnTo>
                    <a:pt x="179723" y="176893"/>
                  </a:lnTo>
                  <a:lnTo>
                    <a:pt x="171540" y="206847"/>
                  </a:lnTo>
                  <a:lnTo>
                    <a:pt x="160369" y="229227"/>
                  </a:lnTo>
                  <a:lnTo>
                    <a:pt x="155509" y="236816"/>
                  </a:lnTo>
                  <a:lnTo>
                    <a:pt x="152133" y="248095"/>
                  </a:lnTo>
                  <a:lnTo>
                    <a:pt x="151962" y="247748"/>
                  </a:lnTo>
                  <a:lnTo>
                    <a:pt x="151773" y="244717"/>
                  </a:lnTo>
                  <a:lnTo>
                    <a:pt x="158708" y="216858"/>
                  </a:lnTo>
                  <a:lnTo>
                    <a:pt x="164927" y="179097"/>
                  </a:lnTo>
                  <a:lnTo>
                    <a:pt x="183831" y="135845"/>
                  </a:lnTo>
                  <a:lnTo>
                    <a:pt x="212553" y="91730"/>
                  </a:lnTo>
                  <a:lnTo>
                    <a:pt x="234167" y="65874"/>
                  </a:lnTo>
                  <a:lnTo>
                    <a:pt x="278689" y="29730"/>
                  </a:lnTo>
                  <a:lnTo>
                    <a:pt x="303280" y="20204"/>
                  </a:lnTo>
                  <a:lnTo>
                    <a:pt x="307297" y="20415"/>
                  </a:lnTo>
                  <a:lnTo>
                    <a:pt x="314407" y="23294"/>
                  </a:lnTo>
                  <a:lnTo>
                    <a:pt x="323987" y="30494"/>
                  </a:lnTo>
                  <a:lnTo>
                    <a:pt x="327446" y="38688"/>
                  </a:lnTo>
                  <a:lnTo>
                    <a:pt x="329668" y="69599"/>
                  </a:lnTo>
                  <a:lnTo>
                    <a:pt x="316841" y="112930"/>
                  </a:lnTo>
                  <a:lnTo>
                    <a:pt x="303723" y="153827"/>
                  </a:lnTo>
                  <a:lnTo>
                    <a:pt x="294719" y="197344"/>
                  </a:lnTo>
                  <a:lnTo>
                    <a:pt x="285566" y="24110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" name="SMARTInkShape-2607"/>
            <p:cNvSpPr/>
            <p:nvPr>
              <p:custDataLst>
                <p:tags r:id="rId128"/>
              </p:custDataLst>
            </p:nvPr>
          </p:nvSpPr>
          <p:spPr bwMode="auto">
            <a:xfrm>
              <a:off x="6188273" y="3000375"/>
              <a:ext cx="133395" cy="401837"/>
            </a:xfrm>
            <a:custGeom>
              <a:avLst/>
              <a:gdLst/>
              <a:ahLst/>
              <a:cxnLst/>
              <a:rect l="0" t="0" r="0" b="0"/>
              <a:pathLst>
                <a:path w="133395" h="401837">
                  <a:moveTo>
                    <a:pt x="125016" y="0"/>
                  </a:moveTo>
                  <a:lnTo>
                    <a:pt x="125016" y="0"/>
                  </a:lnTo>
                  <a:lnTo>
                    <a:pt x="129756" y="0"/>
                  </a:lnTo>
                  <a:lnTo>
                    <a:pt x="131153" y="1984"/>
                  </a:lnTo>
                  <a:lnTo>
                    <a:pt x="133394" y="19427"/>
                  </a:lnTo>
                  <a:lnTo>
                    <a:pt x="131136" y="41475"/>
                  </a:lnTo>
                  <a:lnTo>
                    <a:pt x="121484" y="84481"/>
                  </a:lnTo>
                  <a:lnTo>
                    <a:pt x="112945" y="128880"/>
                  </a:lnTo>
                  <a:lnTo>
                    <a:pt x="104437" y="162452"/>
                  </a:lnTo>
                  <a:lnTo>
                    <a:pt x="93050" y="196224"/>
                  </a:lnTo>
                  <a:lnTo>
                    <a:pt x="78067" y="227771"/>
                  </a:lnTo>
                  <a:lnTo>
                    <a:pt x="64131" y="258328"/>
                  </a:lnTo>
                  <a:lnTo>
                    <a:pt x="47775" y="300776"/>
                  </a:lnTo>
                  <a:lnTo>
                    <a:pt x="34000" y="335843"/>
                  </a:lnTo>
                  <a:lnTo>
                    <a:pt x="12209" y="380241"/>
                  </a:lnTo>
                  <a:lnTo>
                    <a:pt x="9395" y="388269"/>
                  </a:lnTo>
                  <a:lnTo>
                    <a:pt x="0" y="401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" name="SMARTInkShape-2608"/>
            <p:cNvSpPr/>
            <p:nvPr>
              <p:custDataLst>
                <p:tags r:id="rId129"/>
              </p:custDataLst>
            </p:nvPr>
          </p:nvSpPr>
          <p:spPr bwMode="auto">
            <a:xfrm>
              <a:off x="6241852" y="2973737"/>
              <a:ext cx="237301" cy="196098"/>
            </a:xfrm>
            <a:custGeom>
              <a:avLst/>
              <a:gdLst/>
              <a:ahLst/>
              <a:cxnLst/>
              <a:rect l="0" t="0" r="0" b="0"/>
              <a:pathLst>
                <a:path w="237301" h="196098">
                  <a:moveTo>
                    <a:pt x="0" y="26638"/>
                  </a:moveTo>
                  <a:lnTo>
                    <a:pt x="0" y="26638"/>
                  </a:lnTo>
                  <a:lnTo>
                    <a:pt x="4740" y="26638"/>
                  </a:lnTo>
                  <a:lnTo>
                    <a:pt x="6136" y="25646"/>
                  </a:lnTo>
                  <a:lnTo>
                    <a:pt x="7067" y="23992"/>
                  </a:lnTo>
                  <a:lnTo>
                    <a:pt x="7688" y="21897"/>
                  </a:lnTo>
                  <a:lnTo>
                    <a:pt x="13669" y="16924"/>
                  </a:lnTo>
                  <a:lnTo>
                    <a:pt x="38418" y="5647"/>
                  </a:lnTo>
                  <a:lnTo>
                    <a:pt x="80723" y="612"/>
                  </a:lnTo>
                  <a:lnTo>
                    <a:pt x="120896" y="0"/>
                  </a:lnTo>
                  <a:lnTo>
                    <a:pt x="141044" y="5208"/>
                  </a:lnTo>
                  <a:lnTo>
                    <a:pt x="182972" y="19979"/>
                  </a:lnTo>
                  <a:lnTo>
                    <a:pt x="200714" y="31616"/>
                  </a:lnTo>
                  <a:lnTo>
                    <a:pt x="228273" y="58600"/>
                  </a:lnTo>
                  <a:lnTo>
                    <a:pt x="235399" y="73586"/>
                  </a:lnTo>
                  <a:lnTo>
                    <a:pt x="237300" y="81749"/>
                  </a:lnTo>
                  <a:lnTo>
                    <a:pt x="234120" y="98756"/>
                  </a:lnTo>
                  <a:lnTo>
                    <a:pt x="215910" y="133929"/>
                  </a:lnTo>
                  <a:lnTo>
                    <a:pt x="179937" y="162411"/>
                  </a:lnTo>
                  <a:lnTo>
                    <a:pt x="140494" y="184499"/>
                  </a:lnTo>
                  <a:lnTo>
                    <a:pt x="99520" y="193970"/>
                  </a:lnTo>
                  <a:lnTo>
                    <a:pt x="57190" y="196097"/>
                  </a:lnTo>
                  <a:lnTo>
                    <a:pt x="52017" y="194181"/>
                  </a:lnTo>
                  <a:lnTo>
                    <a:pt x="43624" y="186760"/>
                  </a:lnTo>
                  <a:lnTo>
                    <a:pt x="39231" y="179494"/>
                  </a:lnTo>
                  <a:lnTo>
                    <a:pt x="36759" y="169824"/>
                  </a:lnTo>
                  <a:lnTo>
                    <a:pt x="35718" y="1605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5" name="SMARTInkShape-2609"/>
            <p:cNvSpPr/>
            <p:nvPr>
              <p:custDataLst>
                <p:tags r:id="rId130"/>
              </p:custDataLst>
            </p:nvPr>
          </p:nvSpPr>
          <p:spPr bwMode="auto">
            <a:xfrm>
              <a:off x="6519703" y="2973586"/>
              <a:ext cx="175500" cy="211111"/>
            </a:xfrm>
            <a:custGeom>
              <a:avLst/>
              <a:gdLst/>
              <a:ahLst/>
              <a:cxnLst/>
              <a:rect l="0" t="0" r="0" b="0"/>
              <a:pathLst>
                <a:path w="175500" h="211111">
                  <a:moveTo>
                    <a:pt x="79336" y="17859"/>
                  </a:moveTo>
                  <a:lnTo>
                    <a:pt x="79336" y="17859"/>
                  </a:lnTo>
                  <a:lnTo>
                    <a:pt x="74595" y="17859"/>
                  </a:lnTo>
                  <a:lnTo>
                    <a:pt x="69623" y="20505"/>
                  </a:lnTo>
                  <a:lnTo>
                    <a:pt x="66907" y="22600"/>
                  </a:lnTo>
                  <a:lnTo>
                    <a:pt x="44784" y="63708"/>
                  </a:lnTo>
                  <a:lnTo>
                    <a:pt x="16590" y="107314"/>
                  </a:lnTo>
                  <a:lnTo>
                    <a:pt x="6800" y="125086"/>
                  </a:lnTo>
                  <a:lnTo>
                    <a:pt x="516" y="160748"/>
                  </a:lnTo>
                  <a:lnTo>
                    <a:pt x="0" y="169673"/>
                  </a:lnTo>
                  <a:lnTo>
                    <a:pt x="1641" y="176615"/>
                  </a:lnTo>
                  <a:lnTo>
                    <a:pt x="8756" y="186975"/>
                  </a:lnTo>
                  <a:lnTo>
                    <a:pt x="23918" y="203126"/>
                  </a:lnTo>
                  <a:lnTo>
                    <a:pt x="37838" y="209341"/>
                  </a:lnTo>
                  <a:lnTo>
                    <a:pt x="53947" y="211110"/>
                  </a:lnTo>
                  <a:lnTo>
                    <a:pt x="85897" y="204162"/>
                  </a:lnTo>
                  <a:lnTo>
                    <a:pt x="100111" y="196903"/>
                  </a:lnTo>
                  <a:lnTo>
                    <a:pt x="142228" y="159618"/>
                  </a:lnTo>
                  <a:lnTo>
                    <a:pt x="167115" y="118585"/>
                  </a:lnTo>
                  <a:lnTo>
                    <a:pt x="172919" y="104298"/>
                  </a:lnTo>
                  <a:lnTo>
                    <a:pt x="175499" y="88027"/>
                  </a:lnTo>
                  <a:lnTo>
                    <a:pt x="172211" y="66872"/>
                  </a:lnTo>
                  <a:lnTo>
                    <a:pt x="162286" y="54195"/>
                  </a:lnTo>
                  <a:lnTo>
                    <a:pt x="123149" y="24886"/>
                  </a:lnTo>
                  <a:lnTo>
                    <a:pt x="96947" y="14098"/>
                  </a:lnTo>
                  <a:lnTo>
                    <a:pt x="52514" y="4870"/>
                  </a:lnTo>
                  <a:lnTo>
                    <a:pt x="2575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6" name="SMARTInkShape-2610"/>
            <p:cNvSpPr/>
            <p:nvPr>
              <p:custDataLst>
                <p:tags r:id="rId131"/>
              </p:custDataLst>
            </p:nvPr>
          </p:nvSpPr>
          <p:spPr bwMode="auto">
            <a:xfrm>
              <a:off x="6741914" y="2982516"/>
              <a:ext cx="133680" cy="455415"/>
            </a:xfrm>
            <a:custGeom>
              <a:avLst/>
              <a:gdLst/>
              <a:ahLst/>
              <a:cxnLst/>
              <a:rect l="0" t="0" r="0" b="0"/>
              <a:pathLst>
                <a:path w="133680" h="455415">
                  <a:moveTo>
                    <a:pt x="116086" y="0"/>
                  </a:moveTo>
                  <a:lnTo>
                    <a:pt x="116086" y="0"/>
                  </a:lnTo>
                  <a:lnTo>
                    <a:pt x="120827" y="0"/>
                  </a:lnTo>
                  <a:lnTo>
                    <a:pt x="122223" y="992"/>
                  </a:lnTo>
                  <a:lnTo>
                    <a:pt x="123154" y="2645"/>
                  </a:lnTo>
                  <a:lnTo>
                    <a:pt x="132595" y="38160"/>
                  </a:lnTo>
                  <a:lnTo>
                    <a:pt x="133679" y="80040"/>
                  </a:lnTo>
                  <a:lnTo>
                    <a:pt x="131882" y="121722"/>
                  </a:lnTo>
                  <a:lnTo>
                    <a:pt x="124429" y="154309"/>
                  </a:lnTo>
                  <a:lnTo>
                    <a:pt x="114503" y="185990"/>
                  </a:lnTo>
                  <a:lnTo>
                    <a:pt x="102484" y="217600"/>
                  </a:lnTo>
                  <a:lnTo>
                    <a:pt x="87220" y="251492"/>
                  </a:lnTo>
                  <a:lnTo>
                    <a:pt x="70514" y="283753"/>
                  </a:lnTo>
                  <a:lnTo>
                    <a:pt x="54160" y="314628"/>
                  </a:lnTo>
                  <a:lnTo>
                    <a:pt x="34789" y="357917"/>
                  </a:lnTo>
                  <a:lnTo>
                    <a:pt x="18852" y="400216"/>
                  </a:lnTo>
                  <a:lnTo>
                    <a:pt x="2732" y="442912"/>
                  </a:lnTo>
                  <a:lnTo>
                    <a:pt x="0" y="45541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7" name="SMARTInkShape-2611"/>
            <p:cNvSpPr/>
            <p:nvPr>
              <p:custDataLst>
                <p:tags r:id="rId132"/>
              </p:custDataLst>
            </p:nvPr>
          </p:nvSpPr>
          <p:spPr bwMode="auto">
            <a:xfrm>
              <a:off x="6804422" y="2966852"/>
              <a:ext cx="273271" cy="207023"/>
            </a:xfrm>
            <a:custGeom>
              <a:avLst/>
              <a:gdLst/>
              <a:ahLst/>
              <a:cxnLst/>
              <a:rect l="0" t="0" r="0" b="0"/>
              <a:pathLst>
                <a:path w="273271" h="207023">
                  <a:moveTo>
                    <a:pt x="0" y="78171"/>
                  </a:moveTo>
                  <a:lnTo>
                    <a:pt x="0" y="78171"/>
                  </a:lnTo>
                  <a:lnTo>
                    <a:pt x="992" y="47126"/>
                  </a:lnTo>
                  <a:lnTo>
                    <a:pt x="4741" y="35931"/>
                  </a:lnTo>
                  <a:lnTo>
                    <a:pt x="12360" y="26987"/>
                  </a:lnTo>
                  <a:lnTo>
                    <a:pt x="33420" y="13160"/>
                  </a:lnTo>
                  <a:lnTo>
                    <a:pt x="63817" y="1866"/>
                  </a:lnTo>
                  <a:lnTo>
                    <a:pt x="90677" y="0"/>
                  </a:lnTo>
                  <a:lnTo>
                    <a:pt x="134806" y="7756"/>
                  </a:lnTo>
                  <a:lnTo>
                    <a:pt x="169918" y="18612"/>
                  </a:lnTo>
                  <a:lnTo>
                    <a:pt x="205459" y="37042"/>
                  </a:lnTo>
                  <a:lnTo>
                    <a:pt x="235833" y="61355"/>
                  </a:lnTo>
                  <a:lnTo>
                    <a:pt x="263874" y="96237"/>
                  </a:lnTo>
                  <a:lnTo>
                    <a:pt x="271066" y="113982"/>
                  </a:lnTo>
                  <a:lnTo>
                    <a:pt x="273270" y="131790"/>
                  </a:lnTo>
                  <a:lnTo>
                    <a:pt x="270943" y="149627"/>
                  </a:lnTo>
                  <a:lnTo>
                    <a:pt x="263956" y="164831"/>
                  </a:lnTo>
                  <a:lnTo>
                    <a:pt x="254236" y="177210"/>
                  </a:lnTo>
                  <a:lnTo>
                    <a:pt x="236615" y="189757"/>
                  </a:lnTo>
                  <a:lnTo>
                    <a:pt x="201851" y="202886"/>
                  </a:lnTo>
                  <a:lnTo>
                    <a:pt x="180993" y="207022"/>
                  </a:lnTo>
                  <a:lnTo>
                    <a:pt x="140704" y="204239"/>
                  </a:lnTo>
                  <a:lnTo>
                    <a:pt x="119090" y="201670"/>
                  </a:lnTo>
                  <a:lnTo>
                    <a:pt x="80960" y="186498"/>
                  </a:lnTo>
                  <a:lnTo>
                    <a:pt x="54246" y="173652"/>
                  </a:lnTo>
                  <a:lnTo>
                    <a:pt x="35719" y="1585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8" name="SMARTInkShape-2612"/>
            <p:cNvSpPr/>
            <p:nvPr>
              <p:custDataLst>
                <p:tags r:id="rId133"/>
              </p:custDataLst>
            </p:nvPr>
          </p:nvSpPr>
          <p:spPr bwMode="auto">
            <a:xfrm>
              <a:off x="7152680" y="3107531"/>
              <a:ext cx="8930" cy="1"/>
            </a:xfrm>
            <a:custGeom>
              <a:avLst/>
              <a:gdLst/>
              <a:ahLst/>
              <a:cxnLst/>
              <a:rect l="0" t="0" r="0" b="0"/>
              <a:pathLst>
                <a:path w="8930" h="1">
                  <a:moveTo>
                    <a:pt x="0" y="0"/>
                  </a:moveTo>
                  <a:lnTo>
                    <a:pt x="0" y="0"/>
                  </a:lnTo>
                  <a:lnTo>
                    <a:pt x="892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4" name="SMARTInkShape-Group234"/>
          <p:cNvGrpSpPr/>
          <p:nvPr/>
        </p:nvGrpSpPr>
        <p:grpSpPr>
          <a:xfrm>
            <a:off x="8944571" y="2857500"/>
            <a:ext cx="1044775" cy="321470"/>
            <a:chOff x="7420570" y="2857500"/>
            <a:chExt cx="1044775" cy="321470"/>
          </a:xfrm>
        </p:grpSpPr>
        <p:sp>
          <p:nvSpPr>
            <p:cNvPr id="20" name="SMARTInkShape-2613"/>
            <p:cNvSpPr/>
            <p:nvPr>
              <p:custDataLst>
                <p:tags r:id="rId115"/>
              </p:custDataLst>
            </p:nvPr>
          </p:nvSpPr>
          <p:spPr bwMode="auto">
            <a:xfrm>
              <a:off x="7420570" y="2928990"/>
              <a:ext cx="243658" cy="210121"/>
            </a:xfrm>
            <a:custGeom>
              <a:avLst/>
              <a:gdLst/>
              <a:ahLst/>
              <a:cxnLst/>
              <a:rect l="0" t="0" r="0" b="0"/>
              <a:pathLst>
                <a:path w="243658" h="210121">
                  <a:moveTo>
                    <a:pt x="241102" y="17807"/>
                  </a:moveTo>
                  <a:lnTo>
                    <a:pt x="241102" y="17807"/>
                  </a:lnTo>
                  <a:lnTo>
                    <a:pt x="241102" y="13066"/>
                  </a:lnTo>
                  <a:lnTo>
                    <a:pt x="240110" y="11670"/>
                  </a:lnTo>
                  <a:lnTo>
                    <a:pt x="238456" y="10739"/>
                  </a:lnTo>
                  <a:lnTo>
                    <a:pt x="236361" y="10118"/>
                  </a:lnTo>
                  <a:lnTo>
                    <a:pt x="224878" y="2985"/>
                  </a:lnTo>
                  <a:lnTo>
                    <a:pt x="185969" y="214"/>
                  </a:lnTo>
                  <a:lnTo>
                    <a:pt x="148852" y="0"/>
                  </a:lnTo>
                  <a:lnTo>
                    <a:pt x="108337" y="4698"/>
                  </a:lnTo>
                  <a:lnTo>
                    <a:pt x="65310" y="18040"/>
                  </a:lnTo>
                  <a:lnTo>
                    <a:pt x="43989" y="29759"/>
                  </a:lnTo>
                  <a:lnTo>
                    <a:pt x="33429" y="38656"/>
                  </a:lnTo>
                  <a:lnTo>
                    <a:pt x="33200" y="42621"/>
                  </a:lnTo>
                  <a:lnTo>
                    <a:pt x="38238" y="52317"/>
                  </a:lnTo>
                  <a:lnTo>
                    <a:pt x="73684" y="78735"/>
                  </a:lnTo>
                  <a:lnTo>
                    <a:pt x="114730" y="101427"/>
                  </a:lnTo>
                  <a:lnTo>
                    <a:pt x="149308" y="118099"/>
                  </a:lnTo>
                  <a:lnTo>
                    <a:pt x="193902" y="135771"/>
                  </a:lnTo>
                  <a:lnTo>
                    <a:pt x="232644" y="157769"/>
                  </a:lnTo>
                  <a:lnTo>
                    <a:pt x="241643" y="167986"/>
                  </a:lnTo>
                  <a:lnTo>
                    <a:pt x="243447" y="172497"/>
                  </a:lnTo>
                  <a:lnTo>
                    <a:pt x="243657" y="176496"/>
                  </a:lnTo>
                  <a:lnTo>
                    <a:pt x="241245" y="183585"/>
                  </a:lnTo>
                  <a:lnTo>
                    <a:pt x="236866" y="190043"/>
                  </a:lnTo>
                  <a:lnTo>
                    <a:pt x="224082" y="199257"/>
                  </a:lnTo>
                  <a:lnTo>
                    <a:pt x="186458" y="207176"/>
                  </a:lnTo>
                  <a:lnTo>
                    <a:pt x="168198" y="210120"/>
                  </a:lnTo>
                  <a:lnTo>
                    <a:pt x="126785" y="206570"/>
                  </a:lnTo>
                  <a:lnTo>
                    <a:pt x="84906" y="205575"/>
                  </a:lnTo>
                  <a:lnTo>
                    <a:pt x="46538" y="198250"/>
                  </a:lnTo>
                  <a:lnTo>
                    <a:pt x="31929" y="192923"/>
                  </a:lnTo>
                  <a:lnTo>
                    <a:pt x="21467" y="184602"/>
                  </a:lnTo>
                  <a:lnTo>
                    <a:pt x="0" y="1606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1" name="SMARTInkShape-2614"/>
            <p:cNvSpPr/>
            <p:nvPr>
              <p:custDataLst>
                <p:tags r:id="rId116"/>
              </p:custDataLst>
            </p:nvPr>
          </p:nvSpPr>
          <p:spPr bwMode="auto">
            <a:xfrm>
              <a:off x="7706320" y="2973586"/>
              <a:ext cx="89298" cy="169665"/>
            </a:xfrm>
            <a:custGeom>
              <a:avLst/>
              <a:gdLst/>
              <a:ahLst/>
              <a:cxnLst/>
              <a:rect l="0" t="0" r="0" b="0"/>
              <a:pathLst>
                <a:path w="89298" h="169665">
                  <a:moveTo>
                    <a:pt x="89297" y="0"/>
                  </a:moveTo>
                  <a:lnTo>
                    <a:pt x="89297" y="0"/>
                  </a:lnTo>
                  <a:lnTo>
                    <a:pt x="88305" y="32209"/>
                  </a:lnTo>
                  <a:lnTo>
                    <a:pt x="76868" y="72151"/>
                  </a:lnTo>
                  <a:lnTo>
                    <a:pt x="55372" y="109112"/>
                  </a:lnTo>
                  <a:lnTo>
                    <a:pt x="47430" y="123900"/>
                  </a:lnTo>
                  <a:lnTo>
                    <a:pt x="15596" y="153352"/>
                  </a:lnTo>
                  <a:lnTo>
                    <a:pt x="5062" y="159539"/>
                  </a:lnTo>
                  <a:lnTo>
                    <a:pt x="0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2" name="SMARTInkShape-2615"/>
            <p:cNvSpPr/>
            <p:nvPr>
              <p:custDataLst>
                <p:tags r:id="rId117"/>
              </p:custDataLst>
            </p:nvPr>
          </p:nvSpPr>
          <p:spPr bwMode="auto">
            <a:xfrm>
              <a:off x="7795617" y="2857500"/>
              <a:ext cx="1" cy="17860"/>
            </a:xfrm>
            <a:custGeom>
              <a:avLst/>
              <a:gdLst/>
              <a:ahLst/>
              <a:cxnLst/>
              <a:rect l="0" t="0" r="0" b="0"/>
              <a:pathLst>
                <a:path w="1" h="17860">
                  <a:moveTo>
                    <a:pt x="0" y="17859"/>
                  </a:moveTo>
                  <a:lnTo>
                    <a:pt x="0" y="17859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3" name="SMARTInkShape-2616"/>
            <p:cNvSpPr/>
            <p:nvPr>
              <p:custDataLst>
                <p:tags r:id="rId118"/>
              </p:custDataLst>
            </p:nvPr>
          </p:nvSpPr>
          <p:spPr bwMode="auto">
            <a:xfrm>
              <a:off x="7920633" y="2952874"/>
              <a:ext cx="544712" cy="226096"/>
            </a:xfrm>
            <a:custGeom>
              <a:avLst/>
              <a:gdLst/>
              <a:ahLst/>
              <a:cxnLst/>
              <a:rect l="0" t="0" r="0" b="0"/>
              <a:pathLst>
                <a:path w="544712" h="226096">
                  <a:moveTo>
                    <a:pt x="0" y="11782"/>
                  </a:moveTo>
                  <a:lnTo>
                    <a:pt x="0" y="11782"/>
                  </a:lnTo>
                  <a:lnTo>
                    <a:pt x="0" y="4094"/>
                  </a:lnTo>
                  <a:lnTo>
                    <a:pt x="24857" y="2961"/>
                  </a:lnTo>
                  <a:lnTo>
                    <a:pt x="67310" y="10550"/>
                  </a:lnTo>
                  <a:lnTo>
                    <a:pt x="95461" y="20898"/>
                  </a:lnTo>
                  <a:lnTo>
                    <a:pt x="119455" y="36532"/>
                  </a:lnTo>
                  <a:lnTo>
                    <a:pt x="127505" y="47917"/>
                  </a:lnTo>
                  <a:lnTo>
                    <a:pt x="129652" y="53732"/>
                  </a:lnTo>
                  <a:lnTo>
                    <a:pt x="129099" y="59592"/>
                  </a:lnTo>
                  <a:lnTo>
                    <a:pt x="123192" y="71395"/>
                  </a:lnTo>
                  <a:lnTo>
                    <a:pt x="86040" y="112990"/>
                  </a:lnTo>
                  <a:lnTo>
                    <a:pt x="44631" y="154658"/>
                  </a:lnTo>
                  <a:lnTo>
                    <a:pt x="38684" y="160610"/>
                  </a:lnTo>
                  <a:lnTo>
                    <a:pt x="35711" y="165571"/>
                  </a:lnTo>
                  <a:lnTo>
                    <a:pt x="34722" y="169871"/>
                  </a:lnTo>
                  <a:lnTo>
                    <a:pt x="35053" y="173729"/>
                  </a:lnTo>
                  <a:lnTo>
                    <a:pt x="37260" y="176302"/>
                  </a:lnTo>
                  <a:lnTo>
                    <a:pt x="45002" y="179160"/>
                  </a:lnTo>
                  <a:lnTo>
                    <a:pt x="88960" y="180769"/>
                  </a:lnTo>
                  <a:lnTo>
                    <a:pt x="122219" y="178499"/>
                  </a:lnTo>
                  <a:lnTo>
                    <a:pt x="166190" y="171643"/>
                  </a:lnTo>
                  <a:lnTo>
                    <a:pt x="206999" y="163328"/>
                  </a:lnTo>
                  <a:lnTo>
                    <a:pt x="250509" y="151935"/>
                  </a:lnTo>
                  <a:lnTo>
                    <a:pt x="292176" y="135991"/>
                  </a:lnTo>
                  <a:lnTo>
                    <a:pt x="327011" y="116054"/>
                  </a:lnTo>
                  <a:lnTo>
                    <a:pt x="365448" y="87390"/>
                  </a:lnTo>
                  <a:lnTo>
                    <a:pt x="407208" y="50582"/>
                  </a:lnTo>
                  <a:lnTo>
                    <a:pt x="414145" y="38618"/>
                  </a:lnTo>
                  <a:lnTo>
                    <a:pt x="415995" y="32649"/>
                  </a:lnTo>
                  <a:lnTo>
                    <a:pt x="414252" y="26686"/>
                  </a:lnTo>
                  <a:lnTo>
                    <a:pt x="404377" y="14768"/>
                  </a:lnTo>
                  <a:lnTo>
                    <a:pt x="386824" y="1643"/>
                  </a:lnTo>
                  <a:lnTo>
                    <a:pt x="369698" y="0"/>
                  </a:lnTo>
                  <a:lnTo>
                    <a:pt x="331105" y="7029"/>
                  </a:lnTo>
                  <a:lnTo>
                    <a:pt x="287691" y="26094"/>
                  </a:lnTo>
                  <a:lnTo>
                    <a:pt x="243542" y="57494"/>
                  </a:lnTo>
                  <a:lnTo>
                    <a:pt x="210605" y="87619"/>
                  </a:lnTo>
                  <a:lnTo>
                    <a:pt x="202743" y="103034"/>
                  </a:lnTo>
                  <a:lnTo>
                    <a:pt x="200646" y="111312"/>
                  </a:lnTo>
                  <a:lnTo>
                    <a:pt x="203608" y="128448"/>
                  </a:lnTo>
                  <a:lnTo>
                    <a:pt x="212532" y="144993"/>
                  </a:lnTo>
                  <a:lnTo>
                    <a:pt x="235282" y="165464"/>
                  </a:lnTo>
                  <a:lnTo>
                    <a:pt x="267710" y="184097"/>
                  </a:lnTo>
                  <a:lnTo>
                    <a:pt x="309289" y="201193"/>
                  </a:lnTo>
                  <a:lnTo>
                    <a:pt x="341852" y="209405"/>
                  </a:lnTo>
                  <a:lnTo>
                    <a:pt x="373523" y="216362"/>
                  </a:lnTo>
                  <a:lnTo>
                    <a:pt x="404135" y="221769"/>
                  </a:lnTo>
                  <a:lnTo>
                    <a:pt x="448268" y="224813"/>
                  </a:lnTo>
                  <a:lnTo>
                    <a:pt x="485928" y="225715"/>
                  </a:lnTo>
                  <a:lnTo>
                    <a:pt x="544711" y="2260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32" name="SMARTInkShape-Group235"/>
          <p:cNvGrpSpPr/>
          <p:nvPr/>
        </p:nvGrpSpPr>
        <p:grpSpPr>
          <a:xfrm>
            <a:off x="2284990" y="3415347"/>
            <a:ext cx="2692981" cy="279203"/>
            <a:chOff x="760989" y="3415346"/>
            <a:chExt cx="2692981" cy="279203"/>
          </a:xfrm>
        </p:grpSpPr>
        <p:sp>
          <p:nvSpPr>
            <p:cNvPr id="25" name="SMARTInkShape-2617"/>
            <p:cNvSpPr/>
            <p:nvPr>
              <p:custDataLst>
                <p:tags r:id="rId108"/>
              </p:custDataLst>
            </p:nvPr>
          </p:nvSpPr>
          <p:spPr bwMode="auto">
            <a:xfrm>
              <a:off x="760989" y="3438406"/>
              <a:ext cx="530363" cy="231697"/>
            </a:xfrm>
            <a:custGeom>
              <a:avLst/>
              <a:gdLst/>
              <a:ahLst/>
              <a:cxnLst/>
              <a:rect l="0" t="0" r="0" b="0"/>
              <a:pathLst>
                <a:path w="530363" h="231697">
                  <a:moveTo>
                    <a:pt x="239136" y="17383"/>
                  </a:moveTo>
                  <a:lnTo>
                    <a:pt x="239136" y="17383"/>
                  </a:lnTo>
                  <a:lnTo>
                    <a:pt x="239136" y="12642"/>
                  </a:lnTo>
                  <a:lnTo>
                    <a:pt x="236490" y="7669"/>
                  </a:lnTo>
                  <a:lnTo>
                    <a:pt x="234396" y="4954"/>
                  </a:lnTo>
                  <a:lnTo>
                    <a:pt x="224131" y="1937"/>
                  </a:lnTo>
                  <a:lnTo>
                    <a:pt x="198028" y="0"/>
                  </a:lnTo>
                  <a:lnTo>
                    <a:pt x="154360" y="13876"/>
                  </a:lnTo>
                  <a:lnTo>
                    <a:pt x="115014" y="35725"/>
                  </a:lnTo>
                  <a:lnTo>
                    <a:pt x="78578" y="63891"/>
                  </a:lnTo>
                  <a:lnTo>
                    <a:pt x="36423" y="106925"/>
                  </a:lnTo>
                  <a:lnTo>
                    <a:pt x="19331" y="133542"/>
                  </a:lnTo>
                  <a:lnTo>
                    <a:pt x="2456" y="177135"/>
                  </a:lnTo>
                  <a:lnTo>
                    <a:pt x="0" y="191241"/>
                  </a:lnTo>
                  <a:lnTo>
                    <a:pt x="2321" y="197780"/>
                  </a:lnTo>
                  <a:lnTo>
                    <a:pt x="12838" y="210338"/>
                  </a:lnTo>
                  <a:lnTo>
                    <a:pt x="44975" y="223824"/>
                  </a:lnTo>
                  <a:lnTo>
                    <a:pt x="71813" y="220260"/>
                  </a:lnTo>
                  <a:lnTo>
                    <a:pt x="109523" y="206809"/>
                  </a:lnTo>
                  <a:lnTo>
                    <a:pt x="136901" y="193895"/>
                  </a:lnTo>
                  <a:lnTo>
                    <a:pt x="176284" y="158808"/>
                  </a:lnTo>
                  <a:lnTo>
                    <a:pt x="204193" y="120159"/>
                  </a:lnTo>
                  <a:lnTo>
                    <a:pt x="224060" y="78265"/>
                  </a:lnTo>
                  <a:lnTo>
                    <a:pt x="234137" y="60093"/>
                  </a:lnTo>
                  <a:lnTo>
                    <a:pt x="233819" y="59747"/>
                  </a:lnTo>
                  <a:lnTo>
                    <a:pt x="232615" y="60509"/>
                  </a:lnTo>
                  <a:lnTo>
                    <a:pt x="231277" y="66646"/>
                  </a:lnTo>
                  <a:lnTo>
                    <a:pt x="225677" y="100977"/>
                  </a:lnTo>
                  <a:lnTo>
                    <a:pt x="216009" y="141272"/>
                  </a:lnTo>
                  <a:lnTo>
                    <a:pt x="212829" y="182158"/>
                  </a:lnTo>
                  <a:lnTo>
                    <a:pt x="217230" y="206104"/>
                  </a:lnTo>
                  <a:lnTo>
                    <a:pt x="224770" y="218006"/>
                  </a:lnTo>
                  <a:lnTo>
                    <a:pt x="232751" y="224619"/>
                  </a:lnTo>
                  <a:lnTo>
                    <a:pt x="234880" y="224994"/>
                  </a:lnTo>
                  <a:lnTo>
                    <a:pt x="236298" y="224251"/>
                  </a:lnTo>
                  <a:lnTo>
                    <a:pt x="257978" y="195535"/>
                  </a:lnTo>
                  <a:lnTo>
                    <a:pt x="281917" y="151270"/>
                  </a:lnTo>
                  <a:lnTo>
                    <a:pt x="304840" y="114606"/>
                  </a:lnTo>
                  <a:lnTo>
                    <a:pt x="328476" y="72821"/>
                  </a:lnTo>
                  <a:lnTo>
                    <a:pt x="363349" y="28542"/>
                  </a:lnTo>
                  <a:lnTo>
                    <a:pt x="383323" y="10070"/>
                  </a:lnTo>
                  <a:lnTo>
                    <a:pt x="388839" y="6554"/>
                  </a:lnTo>
                  <a:lnTo>
                    <a:pt x="393508" y="7187"/>
                  </a:lnTo>
                  <a:lnTo>
                    <a:pt x="397613" y="10586"/>
                  </a:lnTo>
                  <a:lnTo>
                    <a:pt x="401342" y="15828"/>
                  </a:lnTo>
                  <a:lnTo>
                    <a:pt x="405485" y="29590"/>
                  </a:lnTo>
                  <a:lnTo>
                    <a:pt x="406335" y="48605"/>
                  </a:lnTo>
                  <a:lnTo>
                    <a:pt x="401235" y="90796"/>
                  </a:lnTo>
                  <a:lnTo>
                    <a:pt x="393440" y="128321"/>
                  </a:lnTo>
                  <a:lnTo>
                    <a:pt x="381917" y="170817"/>
                  </a:lnTo>
                  <a:lnTo>
                    <a:pt x="373053" y="197452"/>
                  </a:lnTo>
                  <a:lnTo>
                    <a:pt x="365910" y="210600"/>
                  </a:lnTo>
                  <a:lnTo>
                    <a:pt x="376735" y="181006"/>
                  </a:lnTo>
                  <a:lnTo>
                    <a:pt x="395227" y="143998"/>
                  </a:lnTo>
                  <a:lnTo>
                    <a:pt x="420634" y="106995"/>
                  </a:lnTo>
                  <a:lnTo>
                    <a:pt x="449282" y="71023"/>
                  </a:lnTo>
                  <a:lnTo>
                    <a:pt x="489034" y="26869"/>
                  </a:lnTo>
                  <a:lnTo>
                    <a:pt x="504893" y="15453"/>
                  </a:lnTo>
                  <a:lnTo>
                    <a:pt x="510565" y="14112"/>
                  </a:lnTo>
                  <a:lnTo>
                    <a:pt x="522159" y="15268"/>
                  </a:lnTo>
                  <a:lnTo>
                    <a:pt x="526045" y="20934"/>
                  </a:lnTo>
                  <a:lnTo>
                    <a:pt x="530362" y="40458"/>
                  </a:lnTo>
                  <a:lnTo>
                    <a:pt x="526997" y="80149"/>
                  </a:lnTo>
                  <a:lnTo>
                    <a:pt x="522657" y="122532"/>
                  </a:lnTo>
                  <a:lnTo>
                    <a:pt x="512540" y="159862"/>
                  </a:lnTo>
                  <a:lnTo>
                    <a:pt x="501979" y="195899"/>
                  </a:lnTo>
                  <a:lnTo>
                    <a:pt x="498097" y="2316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" name="SMARTInkShape-2618"/>
            <p:cNvSpPr/>
            <p:nvPr>
              <p:custDataLst>
                <p:tags r:id="rId109"/>
              </p:custDataLst>
            </p:nvPr>
          </p:nvSpPr>
          <p:spPr bwMode="auto">
            <a:xfrm>
              <a:off x="1470045" y="3455943"/>
              <a:ext cx="226597" cy="218502"/>
            </a:xfrm>
            <a:custGeom>
              <a:avLst/>
              <a:gdLst/>
              <a:ahLst/>
              <a:cxnLst/>
              <a:rect l="0" t="0" r="0" b="0"/>
              <a:pathLst>
                <a:path w="226597" h="218502">
                  <a:moveTo>
                    <a:pt x="164088" y="35565"/>
                  </a:moveTo>
                  <a:lnTo>
                    <a:pt x="164088" y="35565"/>
                  </a:lnTo>
                  <a:lnTo>
                    <a:pt x="164088" y="23136"/>
                  </a:lnTo>
                  <a:lnTo>
                    <a:pt x="161442" y="17473"/>
                  </a:lnTo>
                  <a:lnTo>
                    <a:pt x="157951" y="11649"/>
                  </a:lnTo>
                  <a:lnTo>
                    <a:pt x="156400" y="5753"/>
                  </a:lnTo>
                  <a:lnTo>
                    <a:pt x="154993" y="3784"/>
                  </a:lnTo>
                  <a:lnTo>
                    <a:pt x="153064" y="2471"/>
                  </a:lnTo>
                  <a:lnTo>
                    <a:pt x="147282" y="1013"/>
                  </a:lnTo>
                  <a:lnTo>
                    <a:pt x="126511" y="0"/>
                  </a:lnTo>
                  <a:lnTo>
                    <a:pt x="112054" y="4632"/>
                  </a:lnTo>
                  <a:lnTo>
                    <a:pt x="90462" y="17029"/>
                  </a:lnTo>
                  <a:lnTo>
                    <a:pt x="54781" y="54511"/>
                  </a:lnTo>
                  <a:lnTo>
                    <a:pt x="25529" y="94098"/>
                  </a:lnTo>
                  <a:lnTo>
                    <a:pt x="7771" y="133006"/>
                  </a:lnTo>
                  <a:lnTo>
                    <a:pt x="1017" y="151302"/>
                  </a:lnTo>
                  <a:lnTo>
                    <a:pt x="0" y="169355"/>
                  </a:lnTo>
                  <a:lnTo>
                    <a:pt x="7432" y="200458"/>
                  </a:lnTo>
                  <a:lnTo>
                    <a:pt x="12773" y="208069"/>
                  </a:lnTo>
                  <a:lnTo>
                    <a:pt x="29027" y="217696"/>
                  </a:lnTo>
                  <a:lnTo>
                    <a:pt x="34359" y="218501"/>
                  </a:lnTo>
                  <a:lnTo>
                    <a:pt x="67789" y="210186"/>
                  </a:lnTo>
                  <a:lnTo>
                    <a:pt x="101961" y="190958"/>
                  </a:lnTo>
                  <a:lnTo>
                    <a:pt x="146279" y="150947"/>
                  </a:lnTo>
                  <a:lnTo>
                    <a:pt x="181170" y="106909"/>
                  </a:lnTo>
                  <a:lnTo>
                    <a:pt x="207884" y="65775"/>
                  </a:lnTo>
                  <a:lnTo>
                    <a:pt x="226058" y="45077"/>
                  </a:lnTo>
                  <a:lnTo>
                    <a:pt x="221696" y="44667"/>
                  </a:lnTo>
                  <a:lnTo>
                    <a:pt x="220353" y="46594"/>
                  </a:lnTo>
                  <a:lnTo>
                    <a:pt x="210082" y="86481"/>
                  </a:lnTo>
                  <a:lnTo>
                    <a:pt x="201846" y="125687"/>
                  </a:lnTo>
                  <a:lnTo>
                    <a:pt x="199986" y="168799"/>
                  </a:lnTo>
                  <a:lnTo>
                    <a:pt x="200878" y="181100"/>
                  </a:lnTo>
                  <a:lnTo>
                    <a:pt x="207506" y="206400"/>
                  </a:lnTo>
                  <a:lnTo>
                    <a:pt x="208908" y="208986"/>
                  </a:lnTo>
                  <a:lnTo>
                    <a:pt x="210835" y="210710"/>
                  </a:lnTo>
                  <a:lnTo>
                    <a:pt x="215622" y="212626"/>
                  </a:lnTo>
                  <a:lnTo>
                    <a:pt x="226596" y="2141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" name="SMARTInkShape-2619"/>
            <p:cNvSpPr/>
            <p:nvPr>
              <p:custDataLst>
                <p:tags r:id="rId110"/>
              </p:custDataLst>
            </p:nvPr>
          </p:nvSpPr>
          <p:spPr bwMode="auto">
            <a:xfrm>
              <a:off x="1785938" y="3434331"/>
              <a:ext cx="365436" cy="258142"/>
            </a:xfrm>
            <a:custGeom>
              <a:avLst/>
              <a:gdLst/>
              <a:ahLst/>
              <a:cxnLst/>
              <a:rect l="0" t="0" r="0" b="0"/>
              <a:pathLst>
                <a:path w="365436" h="258142">
                  <a:moveTo>
                    <a:pt x="8929" y="57177"/>
                  </a:moveTo>
                  <a:lnTo>
                    <a:pt x="8929" y="57177"/>
                  </a:lnTo>
                  <a:lnTo>
                    <a:pt x="8929" y="70479"/>
                  </a:lnTo>
                  <a:lnTo>
                    <a:pt x="1241" y="104234"/>
                  </a:lnTo>
                  <a:lnTo>
                    <a:pt x="245" y="144157"/>
                  </a:lnTo>
                  <a:lnTo>
                    <a:pt x="48" y="181735"/>
                  </a:lnTo>
                  <a:lnTo>
                    <a:pt x="4" y="223371"/>
                  </a:lnTo>
                  <a:lnTo>
                    <a:pt x="0" y="258141"/>
                  </a:lnTo>
                  <a:lnTo>
                    <a:pt x="992" y="245043"/>
                  </a:lnTo>
                  <a:lnTo>
                    <a:pt x="7688" y="207851"/>
                  </a:lnTo>
                  <a:lnTo>
                    <a:pt x="15813" y="166902"/>
                  </a:lnTo>
                  <a:lnTo>
                    <a:pt x="26973" y="126476"/>
                  </a:lnTo>
                  <a:lnTo>
                    <a:pt x="38731" y="85307"/>
                  </a:lnTo>
                  <a:lnTo>
                    <a:pt x="60650" y="46562"/>
                  </a:lnTo>
                  <a:lnTo>
                    <a:pt x="74047" y="21676"/>
                  </a:lnTo>
                  <a:lnTo>
                    <a:pt x="83235" y="10498"/>
                  </a:lnTo>
                  <a:lnTo>
                    <a:pt x="89248" y="6665"/>
                  </a:lnTo>
                  <a:lnTo>
                    <a:pt x="96453" y="4204"/>
                  </a:lnTo>
                  <a:lnTo>
                    <a:pt x="102441" y="13259"/>
                  </a:lnTo>
                  <a:lnTo>
                    <a:pt x="122111" y="52433"/>
                  </a:lnTo>
                  <a:lnTo>
                    <a:pt x="140897" y="95064"/>
                  </a:lnTo>
                  <a:lnTo>
                    <a:pt x="172989" y="130527"/>
                  </a:lnTo>
                  <a:lnTo>
                    <a:pt x="184701" y="138725"/>
                  </a:lnTo>
                  <a:lnTo>
                    <a:pt x="207192" y="144178"/>
                  </a:lnTo>
                  <a:lnTo>
                    <a:pt x="241459" y="145028"/>
                  </a:lnTo>
                  <a:lnTo>
                    <a:pt x="285797" y="133985"/>
                  </a:lnTo>
                  <a:lnTo>
                    <a:pt x="307812" y="120725"/>
                  </a:lnTo>
                  <a:lnTo>
                    <a:pt x="345127" y="86772"/>
                  </a:lnTo>
                  <a:lnTo>
                    <a:pt x="358354" y="64292"/>
                  </a:lnTo>
                  <a:lnTo>
                    <a:pt x="364583" y="37158"/>
                  </a:lnTo>
                  <a:lnTo>
                    <a:pt x="365435" y="24798"/>
                  </a:lnTo>
                  <a:lnTo>
                    <a:pt x="363678" y="19716"/>
                  </a:lnTo>
                  <a:lnTo>
                    <a:pt x="345940" y="1176"/>
                  </a:lnTo>
                  <a:lnTo>
                    <a:pt x="341751" y="0"/>
                  </a:lnTo>
                  <a:lnTo>
                    <a:pt x="325384" y="3083"/>
                  </a:lnTo>
                  <a:lnTo>
                    <a:pt x="303115" y="11273"/>
                  </a:lnTo>
                  <a:lnTo>
                    <a:pt x="266453" y="41700"/>
                  </a:lnTo>
                  <a:lnTo>
                    <a:pt x="226743" y="76499"/>
                  </a:lnTo>
                  <a:lnTo>
                    <a:pt x="200378" y="117916"/>
                  </a:lnTo>
                  <a:lnTo>
                    <a:pt x="185322" y="155054"/>
                  </a:lnTo>
                  <a:lnTo>
                    <a:pt x="184230" y="173107"/>
                  </a:lnTo>
                  <a:lnTo>
                    <a:pt x="191613" y="204210"/>
                  </a:lnTo>
                  <a:lnTo>
                    <a:pt x="204499" y="223333"/>
                  </a:lnTo>
                  <a:lnTo>
                    <a:pt x="225626" y="236826"/>
                  </a:lnTo>
                  <a:lnTo>
                    <a:pt x="250737" y="242367"/>
                  </a:lnTo>
                  <a:lnTo>
                    <a:pt x="291034" y="244239"/>
                  </a:lnTo>
                  <a:lnTo>
                    <a:pt x="339328" y="2447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8" name="SMARTInkShape-2620"/>
            <p:cNvSpPr/>
            <p:nvPr>
              <p:custDataLst>
                <p:tags r:id="rId111"/>
              </p:custDataLst>
            </p:nvPr>
          </p:nvSpPr>
          <p:spPr bwMode="auto">
            <a:xfrm>
              <a:off x="2192750" y="3451235"/>
              <a:ext cx="245056" cy="243314"/>
            </a:xfrm>
            <a:custGeom>
              <a:avLst/>
              <a:gdLst/>
              <a:ahLst/>
              <a:cxnLst/>
              <a:rect l="0" t="0" r="0" b="0"/>
              <a:pathLst>
                <a:path w="245056" h="243314">
                  <a:moveTo>
                    <a:pt x="164688" y="49203"/>
                  </a:moveTo>
                  <a:lnTo>
                    <a:pt x="164688" y="49203"/>
                  </a:lnTo>
                  <a:lnTo>
                    <a:pt x="164688" y="44462"/>
                  </a:lnTo>
                  <a:lnTo>
                    <a:pt x="167333" y="39489"/>
                  </a:lnTo>
                  <a:lnTo>
                    <a:pt x="170825" y="33971"/>
                  </a:lnTo>
                  <a:lnTo>
                    <a:pt x="172790" y="24294"/>
                  </a:lnTo>
                  <a:lnTo>
                    <a:pt x="173249" y="14650"/>
                  </a:lnTo>
                  <a:lnTo>
                    <a:pt x="172380" y="11285"/>
                  </a:lnTo>
                  <a:lnTo>
                    <a:pt x="170808" y="9041"/>
                  </a:lnTo>
                  <a:lnTo>
                    <a:pt x="161156" y="700"/>
                  </a:lnTo>
                  <a:lnTo>
                    <a:pt x="157372" y="0"/>
                  </a:lnTo>
                  <a:lnTo>
                    <a:pt x="147877" y="1869"/>
                  </a:lnTo>
                  <a:lnTo>
                    <a:pt x="116865" y="21488"/>
                  </a:lnTo>
                  <a:lnTo>
                    <a:pt x="73871" y="60076"/>
                  </a:lnTo>
                  <a:lnTo>
                    <a:pt x="46501" y="100372"/>
                  </a:lnTo>
                  <a:lnTo>
                    <a:pt x="21985" y="140669"/>
                  </a:lnTo>
                  <a:lnTo>
                    <a:pt x="11968" y="162284"/>
                  </a:lnTo>
                  <a:lnTo>
                    <a:pt x="268" y="204801"/>
                  </a:lnTo>
                  <a:lnTo>
                    <a:pt x="0" y="217907"/>
                  </a:lnTo>
                  <a:lnTo>
                    <a:pt x="3188" y="229354"/>
                  </a:lnTo>
                  <a:lnTo>
                    <a:pt x="7913" y="237749"/>
                  </a:lnTo>
                  <a:lnTo>
                    <a:pt x="11554" y="240385"/>
                  </a:lnTo>
                  <a:lnTo>
                    <a:pt x="20891" y="243313"/>
                  </a:lnTo>
                  <a:lnTo>
                    <a:pt x="31656" y="241968"/>
                  </a:lnTo>
                  <a:lnTo>
                    <a:pt x="72468" y="224604"/>
                  </a:lnTo>
                  <a:lnTo>
                    <a:pt x="111900" y="190481"/>
                  </a:lnTo>
                  <a:lnTo>
                    <a:pt x="135487" y="162169"/>
                  </a:lnTo>
                  <a:lnTo>
                    <a:pt x="165975" y="121788"/>
                  </a:lnTo>
                  <a:lnTo>
                    <a:pt x="197146" y="78788"/>
                  </a:lnTo>
                  <a:lnTo>
                    <a:pt x="215334" y="43164"/>
                  </a:lnTo>
                  <a:lnTo>
                    <a:pt x="218151" y="18557"/>
                  </a:lnTo>
                  <a:lnTo>
                    <a:pt x="218215" y="20038"/>
                  </a:lnTo>
                  <a:lnTo>
                    <a:pt x="213510" y="26450"/>
                  </a:lnTo>
                  <a:lnTo>
                    <a:pt x="196894" y="45627"/>
                  </a:lnTo>
                  <a:lnTo>
                    <a:pt x="175151" y="85626"/>
                  </a:lnTo>
                  <a:lnTo>
                    <a:pt x="163420" y="129662"/>
                  </a:lnTo>
                  <a:lnTo>
                    <a:pt x="160155" y="147470"/>
                  </a:lnTo>
                  <a:lnTo>
                    <a:pt x="163896" y="173238"/>
                  </a:lnTo>
                  <a:lnTo>
                    <a:pt x="176882" y="206439"/>
                  </a:lnTo>
                  <a:lnTo>
                    <a:pt x="185321" y="215989"/>
                  </a:lnTo>
                  <a:lnTo>
                    <a:pt x="206907" y="230204"/>
                  </a:lnTo>
                  <a:lnTo>
                    <a:pt x="224381" y="234793"/>
                  </a:lnTo>
                  <a:lnTo>
                    <a:pt x="245055" y="2367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9" name="SMARTInkShape-2621"/>
            <p:cNvSpPr/>
            <p:nvPr>
              <p:custDataLst>
                <p:tags r:id="rId112"/>
              </p:custDataLst>
            </p:nvPr>
          </p:nvSpPr>
          <p:spPr bwMode="auto">
            <a:xfrm>
              <a:off x="2634983" y="3415346"/>
              <a:ext cx="194379" cy="245523"/>
            </a:xfrm>
            <a:custGeom>
              <a:avLst/>
              <a:gdLst/>
              <a:ahLst/>
              <a:cxnLst/>
              <a:rect l="0" t="0" r="0" b="0"/>
              <a:pathLst>
                <a:path w="194379" h="245523">
                  <a:moveTo>
                    <a:pt x="177869" y="58302"/>
                  </a:moveTo>
                  <a:lnTo>
                    <a:pt x="177869" y="58302"/>
                  </a:lnTo>
                  <a:lnTo>
                    <a:pt x="182609" y="53562"/>
                  </a:lnTo>
                  <a:lnTo>
                    <a:pt x="184936" y="48589"/>
                  </a:lnTo>
                  <a:lnTo>
                    <a:pt x="185557" y="45874"/>
                  </a:lnTo>
                  <a:lnTo>
                    <a:pt x="192690" y="33394"/>
                  </a:lnTo>
                  <a:lnTo>
                    <a:pt x="194378" y="23750"/>
                  </a:lnTo>
                  <a:lnTo>
                    <a:pt x="192482" y="15495"/>
                  </a:lnTo>
                  <a:lnTo>
                    <a:pt x="187921" y="6852"/>
                  </a:lnTo>
                  <a:lnTo>
                    <a:pt x="177650" y="614"/>
                  </a:lnTo>
                  <a:lnTo>
                    <a:pt x="173754" y="0"/>
                  </a:lnTo>
                  <a:lnTo>
                    <a:pt x="170165" y="582"/>
                  </a:lnTo>
                  <a:lnTo>
                    <a:pt x="134406" y="16720"/>
                  </a:lnTo>
                  <a:lnTo>
                    <a:pt x="90344" y="51944"/>
                  </a:lnTo>
                  <a:lnTo>
                    <a:pt x="53203" y="92471"/>
                  </a:lnTo>
                  <a:lnTo>
                    <a:pt x="21944" y="129434"/>
                  </a:lnTo>
                  <a:lnTo>
                    <a:pt x="4782" y="170543"/>
                  </a:lnTo>
                  <a:lnTo>
                    <a:pt x="0" y="206232"/>
                  </a:lnTo>
                  <a:lnTo>
                    <a:pt x="4230" y="224724"/>
                  </a:lnTo>
                  <a:lnTo>
                    <a:pt x="11730" y="234132"/>
                  </a:lnTo>
                  <a:lnTo>
                    <a:pt x="16508" y="238030"/>
                  </a:lnTo>
                  <a:lnTo>
                    <a:pt x="29754" y="242361"/>
                  </a:lnTo>
                  <a:lnTo>
                    <a:pt x="72898" y="245522"/>
                  </a:lnTo>
                  <a:lnTo>
                    <a:pt x="108520" y="244794"/>
                  </a:lnTo>
                  <a:lnTo>
                    <a:pt x="151028" y="234799"/>
                  </a:lnTo>
                  <a:lnTo>
                    <a:pt x="167572" y="228866"/>
                  </a:lnTo>
                  <a:lnTo>
                    <a:pt x="177869" y="22796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0" name="SMARTInkShape-2622"/>
            <p:cNvSpPr/>
            <p:nvPr>
              <p:custDataLst>
                <p:tags r:id="rId113"/>
              </p:custDataLst>
            </p:nvPr>
          </p:nvSpPr>
          <p:spPr bwMode="auto">
            <a:xfrm>
              <a:off x="2956418" y="3464873"/>
              <a:ext cx="239829" cy="223089"/>
            </a:xfrm>
            <a:custGeom>
              <a:avLst/>
              <a:gdLst/>
              <a:ahLst/>
              <a:cxnLst/>
              <a:rect l="0" t="0" r="0" b="0"/>
              <a:pathLst>
                <a:path w="239829" h="223089">
                  <a:moveTo>
                    <a:pt x="177902" y="35565"/>
                  </a:moveTo>
                  <a:lnTo>
                    <a:pt x="177902" y="35565"/>
                  </a:lnTo>
                  <a:lnTo>
                    <a:pt x="177902" y="23136"/>
                  </a:lnTo>
                  <a:lnTo>
                    <a:pt x="180548" y="17473"/>
                  </a:lnTo>
                  <a:lnTo>
                    <a:pt x="184039" y="11649"/>
                  </a:lnTo>
                  <a:lnTo>
                    <a:pt x="185591" y="5753"/>
                  </a:lnTo>
                  <a:lnTo>
                    <a:pt x="185012" y="3784"/>
                  </a:lnTo>
                  <a:lnTo>
                    <a:pt x="183635" y="2471"/>
                  </a:lnTo>
                  <a:lnTo>
                    <a:pt x="179035" y="364"/>
                  </a:lnTo>
                  <a:lnTo>
                    <a:pt x="168757" y="0"/>
                  </a:lnTo>
                  <a:lnTo>
                    <a:pt x="153144" y="4632"/>
                  </a:lnTo>
                  <a:lnTo>
                    <a:pt x="113548" y="33269"/>
                  </a:lnTo>
                  <a:lnTo>
                    <a:pt x="70503" y="72157"/>
                  </a:lnTo>
                  <a:lnTo>
                    <a:pt x="33195" y="116047"/>
                  </a:lnTo>
                  <a:lnTo>
                    <a:pt x="7176" y="155855"/>
                  </a:lnTo>
                  <a:lnTo>
                    <a:pt x="1640" y="174945"/>
                  </a:lnTo>
                  <a:lnTo>
                    <a:pt x="0" y="188428"/>
                  </a:lnTo>
                  <a:lnTo>
                    <a:pt x="1753" y="192044"/>
                  </a:lnTo>
                  <a:lnTo>
                    <a:pt x="8994" y="198707"/>
                  </a:lnTo>
                  <a:lnTo>
                    <a:pt x="18827" y="202330"/>
                  </a:lnTo>
                  <a:lnTo>
                    <a:pt x="24227" y="203296"/>
                  </a:lnTo>
                  <a:lnTo>
                    <a:pt x="54281" y="197718"/>
                  </a:lnTo>
                  <a:lnTo>
                    <a:pt x="91527" y="184415"/>
                  </a:lnTo>
                  <a:lnTo>
                    <a:pt x="132067" y="162973"/>
                  </a:lnTo>
                  <a:lnTo>
                    <a:pt x="168738" y="133492"/>
                  </a:lnTo>
                  <a:lnTo>
                    <a:pt x="208850" y="101401"/>
                  </a:lnTo>
                  <a:lnTo>
                    <a:pt x="235988" y="66527"/>
                  </a:lnTo>
                  <a:lnTo>
                    <a:pt x="239828" y="55345"/>
                  </a:lnTo>
                  <a:lnTo>
                    <a:pt x="239030" y="54704"/>
                  </a:lnTo>
                  <a:lnTo>
                    <a:pt x="235497" y="53993"/>
                  </a:lnTo>
                  <a:lnTo>
                    <a:pt x="233166" y="55788"/>
                  </a:lnTo>
                  <a:lnTo>
                    <a:pt x="202906" y="95420"/>
                  </a:lnTo>
                  <a:lnTo>
                    <a:pt x="176272" y="138531"/>
                  </a:lnTo>
                  <a:lnTo>
                    <a:pt x="170414" y="169454"/>
                  </a:lnTo>
                  <a:lnTo>
                    <a:pt x="169163" y="197112"/>
                  </a:lnTo>
                  <a:lnTo>
                    <a:pt x="171084" y="200809"/>
                  </a:lnTo>
                  <a:lnTo>
                    <a:pt x="189107" y="216945"/>
                  </a:lnTo>
                  <a:lnTo>
                    <a:pt x="198095" y="220357"/>
                  </a:lnTo>
                  <a:lnTo>
                    <a:pt x="222551" y="2230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1" name="SMARTInkShape-2623"/>
            <p:cNvSpPr/>
            <p:nvPr>
              <p:custDataLst>
                <p:tags r:id="rId114"/>
              </p:custDataLst>
            </p:nvPr>
          </p:nvSpPr>
          <p:spPr bwMode="auto">
            <a:xfrm>
              <a:off x="3268302" y="3455789"/>
              <a:ext cx="185668" cy="205214"/>
            </a:xfrm>
            <a:custGeom>
              <a:avLst/>
              <a:gdLst/>
              <a:ahLst/>
              <a:cxnLst/>
              <a:rect l="0" t="0" r="0" b="0"/>
              <a:pathLst>
                <a:path w="185668" h="205214">
                  <a:moveTo>
                    <a:pt x="71401" y="0"/>
                  </a:moveTo>
                  <a:lnTo>
                    <a:pt x="71401" y="0"/>
                  </a:lnTo>
                  <a:lnTo>
                    <a:pt x="63712" y="7689"/>
                  </a:lnTo>
                  <a:lnTo>
                    <a:pt x="50075" y="47057"/>
                  </a:lnTo>
                  <a:lnTo>
                    <a:pt x="38562" y="81835"/>
                  </a:lnTo>
                  <a:lnTo>
                    <a:pt x="29380" y="123248"/>
                  </a:lnTo>
                  <a:lnTo>
                    <a:pt x="24885" y="148635"/>
                  </a:lnTo>
                  <a:lnTo>
                    <a:pt x="9004" y="192177"/>
                  </a:lnTo>
                  <a:lnTo>
                    <a:pt x="85" y="205213"/>
                  </a:lnTo>
                  <a:lnTo>
                    <a:pt x="0" y="195852"/>
                  </a:lnTo>
                  <a:lnTo>
                    <a:pt x="7655" y="158656"/>
                  </a:lnTo>
                  <a:lnTo>
                    <a:pt x="21915" y="123613"/>
                  </a:lnTo>
                  <a:lnTo>
                    <a:pt x="37961" y="82148"/>
                  </a:lnTo>
                  <a:lnTo>
                    <a:pt x="59945" y="49740"/>
                  </a:lnTo>
                  <a:lnTo>
                    <a:pt x="102942" y="12092"/>
                  </a:lnTo>
                  <a:lnTo>
                    <a:pt x="118161" y="5374"/>
                  </a:lnTo>
                  <a:lnTo>
                    <a:pt x="161512" y="315"/>
                  </a:lnTo>
                  <a:lnTo>
                    <a:pt x="165209" y="2194"/>
                  </a:lnTo>
                  <a:lnTo>
                    <a:pt x="171964" y="9574"/>
                  </a:lnTo>
                  <a:lnTo>
                    <a:pt x="181344" y="24885"/>
                  </a:lnTo>
                  <a:lnTo>
                    <a:pt x="185667" y="41990"/>
                  </a:lnTo>
                  <a:lnTo>
                    <a:pt x="179998" y="72676"/>
                  </a:lnTo>
                  <a:lnTo>
                    <a:pt x="166449" y="111508"/>
                  </a:lnTo>
                  <a:lnTo>
                    <a:pt x="147319" y="142664"/>
                  </a:lnTo>
                  <a:lnTo>
                    <a:pt x="133909" y="1875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53" name="SMARTInkShape-Group236"/>
          <p:cNvGrpSpPr/>
          <p:nvPr/>
        </p:nvGrpSpPr>
        <p:grpSpPr>
          <a:xfrm>
            <a:off x="5194103" y="3312914"/>
            <a:ext cx="3804047" cy="589360"/>
            <a:chOff x="3670102" y="3312914"/>
            <a:chExt cx="3804047" cy="589360"/>
          </a:xfrm>
        </p:grpSpPr>
        <p:sp>
          <p:nvSpPr>
            <p:cNvPr id="33" name="SMARTInkShape-2624"/>
            <p:cNvSpPr/>
            <p:nvPr>
              <p:custDataLst>
                <p:tags r:id="rId88"/>
              </p:custDataLst>
            </p:nvPr>
          </p:nvSpPr>
          <p:spPr bwMode="auto">
            <a:xfrm>
              <a:off x="3670102" y="3339703"/>
              <a:ext cx="8930" cy="133946"/>
            </a:xfrm>
            <a:custGeom>
              <a:avLst/>
              <a:gdLst/>
              <a:ahLst/>
              <a:cxnLst/>
              <a:rect l="0" t="0" r="0" b="0"/>
              <a:pathLst>
                <a:path w="8930" h="133946">
                  <a:moveTo>
                    <a:pt x="8929" y="0"/>
                  </a:moveTo>
                  <a:lnTo>
                    <a:pt x="8929" y="0"/>
                  </a:lnTo>
                  <a:lnTo>
                    <a:pt x="8929" y="39953"/>
                  </a:lnTo>
                  <a:lnTo>
                    <a:pt x="4189" y="74787"/>
                  </a:lnTo>
                  <a:lnTo>
                    <a:pt x="0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4" name="SMARTInkShape-2625"/>
            <p:cNvSpPr/>
            <p:nvPr>
              <p:custDataLst>
                <p:tags r:id="rId89"/>
              </p:custDataLst>
            </p:nvPr>
          </p:nvSpPr>
          <p:spPr bwMode="auto">
            <a:xfrm>
              <a:off x="3741539" y="3330773"/>
              <a:ext cx="35720" cy="151806"/>
            </a:xfrm>
            <a:custGeom>
              <a:avLst/>
              <a:gdLst/>
              <a:ahLst/>
              <a:cxnLst/>
              <a:rect l="0" t="0" r="0" b="0"/>
              <a:pathLst>
                <a:path w="35720" h="151806">
                  <a:moveTo>
                    <a:pt x="35719" y="0"/>
                  </a:moveTo>
                  <a:lnTo>
                    <a:pt x="35719" y="0"/>
                  </a:lnTo>
                  <a:lnTo>
                    <a:pt x="35719" y="4741"/>
                  </a:lnTo>
                  <a:lnTo>
                    <a:pt x="33073" y="9714"/>
                  </a:lnTo>
                  <a:lnTo>
                    <a:pt x="30978" y="12429"/>
                  </a:lnTo>
                  <a:lnTo>
                    <a:pt x="20488" y="52432"/>
                  </a:lnTo>
                  <a:lnTo>
                    <a:pt x="11803" y="90721"/>
                  </a:lnTo>
                  <a:lnTo>
                    <a:pt x="0" y="1518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5" name="SMARTInkShape-2626"/>
            <p:cNvSpPr/>
            <p:nvPr>
              <p:custDataLst>
                <p:tags r:id="rId90"/>
              </p:custDataLst>
            </p:nvPr>
          </p:nvSpPr>
          <p:spPr bwMode="auto">
            <a:xfrm>
              <a:off x="3777258" y="3446859"/>
              <a:ext cx="125016" cy="455415"/>
            </a:xfrm>
            <a:custGeom>
              <a:avLst/>
              <a:gdLst/>
              <a:ahLst/>
              <a:cxnLst/>
              <a:rect l="0" t="0" r="0" b="0"/>
              <a:pathLst>
                <a:path w="125016" h="455415">
                  <a:moveTo>
                    <a:pt x="125015" y="0"/>
                  </a:moveTo>
                  <a:lnTo>
                    <a:pt x="125015" y="0"/>
                  </a:lnTo>
                  <a:lnTo>
                    <a:pt x="124023" y="14258"/>
                  </a:lnTo>
                  <a:lnTo>
                    <a:pt x="109785" y="55953"/>
                  </a:lnTo>
                  <a:lnTo>
                    <a:pt x="101100" y="88898"/>
                  </a:lnTo>
                  <a:lnTo>
                    <a:pt x="91251" y="129638"/>
                  </a:lnTo>
                  <a:lnTo>
                    <a:pt x="77198" y="173129"/>
                  </a:lnTo>
                  <a:lnTo>
                    <a:pt x="65317" y="217434"/>
                  </a:lnTo>
                  <a:lnTo>
                    <a:pt x="50662" y="261981"/>
                  </a:lnTo>
                  <a:lnTo>
                    <a:pt x="39595" y="305607"/>
                  </a:lnTo>
                  <a:lnTo>
                    <a:pt x="30032" y="344109"/>
                  </a:lnTo>
                  <a:lnTo>
                    <a:pt x="20915" y="380653"/>
                  </a:lnTo>
                  <a:lnTo>
                    <a:pt x="8945" y="420619"/>
                  </a:lnTo>
                  <a:lnTo>
                    <a:pt x="3976" y="432012"/>
                  </a:lnTo>
                  <a:lnTo>
                    <a:pt x="0" y="45541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6" name="SMARTInkShape-2627"/>
            <p:cNvSpPr/>
            <p:nvPr>
              <p:custDataLst>
                <p:tags r:id="rId91"/>
              </p:custDataLst>
            </p:nvPr>
          </p:nvSpPr>
          <p:spPr bwMode="auto">
            <a:xfrm>
              <a:off x="3830836" y="3438547"/>
              <a:ext cx="177122" cy="229511"/>
            </a:xfrm>
            <a:custGeom>
              <a:avLst/>
              <a:gdLst/>
              <a:ahLst/>
              <a:cxnLst/>
              <a:rect l="0" t="0" r="0" b="0"/>
              <a:pathLst>
                <a:path w="177122" h="229511">
                  <a:moveTo>
                    <a:pt x="0" y="35101"/>
                  </a:moveTo>
                  <a:lnTo>
                    <a:pt x="0" y="35101"/>
                  </a:lnTo>
                  <a:lnTo>
                    <a:pt x="27805" y="9942"/>
                  </a:lnTo>
                  <a:lnTo>
                    <a:pt x="40139" y="4075"/>
                  </a:lnTo>
                  <a:lnTo>
                    <a:pt x="80949" y="0"/>
                  </a:lnTo>
                  <a:lnTo>
                    <a:pt x="107329" y="4306"/>
                  </a:lnTo>
                  <a:lnTo>
                    <a:pt x="133996" y="16606"/>
                  </a:lnTo>
                  <a:lnTo>
                    <a:pt x="146536" y="29858"/>
                  </a:lnTo>
                  <a:lnTo>
                    <a:pt x="171138" y="71305"/>
                  </a:lnTo>
                  <a:lnTo>
                    <a:pt x="177121" y="109281"/>
                  </a:lnTo>
                  <a:lnTo>
                    <a:pt x="175512" y="140424"/>
                  </a:lnTo>
                  <a:lnTo>
                    <a:pt x="170279" y="158310"/>
                  </a:lnTo>
                  <a:lnTo>
                    <a:pt x="149889" y="196970"/>
                  </a:lnTo>
                  <a:lnTo>
                    <a:pt x="140701" y="208907"/>
                  </a:lnTo>
                  <a:lnTo>
                    <a:pt x="118633" y="224656"/>
                  </a:lnTo>
                  <a:lnTo>
                    <a:pt x="101076" y="229510"/>
                  </a:lnTo>
                  <a:lnTo>
                    <a:pt x="89240" y="228000"/>
                  </a:lnTo>
                  <a:lnTo>
                    <a:pt x="71437" y="22262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7" name="SMARTInkShape-2628"/>
            <p:cNvSpPr/>
            <p:nvPr>
              <p:custDataLst>
                <p:tags r:id="rId92"/>
              </p:custDataLst>
            </p:nvPr>
          </p:nvSpPr>
          <p:spPr bwMode="auto">
            <a:xfrm>
              <a:off x="4080867" y="3500607"/>
              <a:ext cx="133947" cy="178221"/>
            </a:xfrm>
            <a:custGeom>
              <a:avLst/>
              <a:gdLst/>
              <a:ahLst/>
              <a:cxnLst/>
              <a:rect l="0" t="0" r="0" b="0"/>
              <a:pathLst>
                <a:path w="133947" h="178221">
                  <a:moveTo>
                    <a:pt x="0" y="62338"/>
                  </a:moveTo>
                  <a:lnTo>
                    <a:pt x="0" y="62338"/>
                  </a:lnTo>
                  <a:lnTo>
                    <a:pt x="992" y="79554"/>
                  </a:lnTo>
                  <a:lnTo>
                    <a:pt x="7689" y="117008"/>
                  </a:lnTo>
                  <a:lnTo>
                    <a:pt x="8821" y="157161"/>
                  </a:lnTo>
                  <a:lnTo>
                    <a:pt x="8929" y="178220"/>
                  </a:lnTo>
                  <a:lnTo>
                    <a:pt x="8929" y="168883"/>
                  </a:lnTo>
                  <a:lnTo>
                    <a:pt x="6284" y="161616"/>
                  </a:lnTo>
                  <a:lnTo>
                    <a:pt x="4189" y="158289"/>
                  </a:lnTo>
                  <a:lnTo>
                    <a:pt x="552" y="126016"/>
                  </a:lnTo>
                  <a:lnTo>
                    <a:pt x="73" y="88105"/>
                  </a:lnTo>
                  <a:lnTo>
                    <a:pt x="1014" y="63027"/>
                  </a:lnTo>
                  <a:lnTo>
                    <a:pt x="12432" y="30079"/>
                  </a:lnTo>
                  <a:lnTo>
                    <a:pt x="26858" y="9607"/>
                  </a:lnTo>
                  <a:lnTo>
                    <a:pt x="29812" y="6349"/>
                  </a:lnTo>
                  <a:lnTo>
                    <a:pt x="38385" y="2727"/>
                  </a:lnTo>
                  <a:lnTo>
                    <a:pt x="69858" y="0"/>
                  </a:lnTo>
                  <a:lnTo>
                    <a:pt x="78342" y="2552"/>
                  </a:lnTo>
                  <a:lnTo>
                    <a:pt x="115482" y="26690"/>
                  </a:lnTo>
                  <a:lnTo>
                    <a:pt x="121771" y="31612"/>
                  </a:lnTo>
                  <a:lnTo>
                    <a:pt x="133946" y="3554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8" name="SMARTInkShape-2629"/>
            <p:cNvSpPr/>
            <p:nvPr>
              <p:custDataLst>
                <p:tags r:id="rId93"/>
              </p:custDataLst>
            </p:nvPr>
          </p:nvSpPr>
          <p:spPr bwMode="auto">
            <a:xfrm>
              <a:off x="4234399" y="3473648"/>
              <a:ext cx="176178" cy="169128"/>
            </a:xfrm>
            <a:custGeom>
              <a:avLst/>
              <a:gdLst/>
              <a:ahLst/>
              <a:cxnLst/>
              <a:rect l="0" t="0" r="0" b="0"/>
              <a:pathLst>
                <a:path w="176178" h="169128">
                  <a:moveTo>
                    <a:pt x="33992" y="0"/>
                  </a:moveTo>
                  <a:lnTo>
                    <a:pt x="33992" y="0"/>
                  </a:lnTo>
                  <a:lnTo>
                    <a:pt x="33992" y="4741"/>
                  </a:lnTo>
                  <a:lnTo>
                    <a:pt x="31346" y="9714"/>
                  </a:lnTo>
                  <a:lnTo>
                    <a:pt x="29251" y="12429"/>
                  </a:lnTo>
                  <a:lnTo>
                    <a:pt x="26924" y="20738"/>
                  </a:lnTo>
                  <a:lnTo>
                    <a:pt x="22967" y="36572"/>
                  </a:lnTo>
                  <a:lnTo>
                    <a:pt x="9903" y="72726"/>
                  </a:lnTo>
                  <a:lnTo>
                    <a:pt x="0" y="111515"/>
                  </a:lnTo>
                  <a:lnTo>
                    <a:pt x="1686" y="124308"/>
                  </a:lnTo>
                  <a:lnTo>
                    <a:pt x="8214" y="140019"/>
                  </a:lnTo>
                  <a:lnTo>
                    <a:pt x="14597" y="147559"/>
                  </a:lnTo>
                  <a:lnTo>
                    <a:pt x="30340" y="157382"/>
                  </a:lnTo>
                  <a:lnTo>
                    <a:pt x="59178" y="166945"/>
                  </a:lnTo>
                  <a:lnTo>
                    <a:pt x="89017" y="169127"/>
                  </a:lnTo>
                  <a:lnTo>
                    <a:pt x="114788" y="164765"/>
                  </a:lnTo>
                  <a:lnTo>
                    <a:pt x="136535" y="152448"/>
                  </a:lnTo>
                  <a:lnTo>
                    <a:pt x="160668" y="130508"/>
                  </a:lnTo>
                  <a:lnTo>
                    <a:pt x="169006" y="118858"/>
                  </a:lnTo>
                  <a:lnTo>
                    <a:pt x="173373" y="107065"/>
                  </a:lnTo>
                  <a:lnTo>
                    <a:pt x="176177" y="83326"/>
                  </a:lnTo>
                  <a:lnTo>
                    <a:pt x="173914" y="74076"/>
                  </a:lnTo>
                  <a:lnTo>
                    <a:pt x="164416" y="60644"/>
                  </a:lnTo>
                  <a:lnTo>
                    <a:pt x="149035" y="46742"/>
                  </a:lnTo>
                  <a:lnTo>
                    <a:pt x="113046" y="30042"/>
                  </a:lnTo>
                  <a:lnTo>
                    <a:pt x="68555" y="16014"/>
                  </a:lnTo>
                  <a:lnTo>
                    <a:pt x="51851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39" name="SMARTInkShape-2630"/>
            <p:cNvSpPr/>
            <p:nvPr>
              <p:custDataLst>
                <p:tags r:id="rId94"/>
              </p:custDataLst>
            </p:nvPr>
          </p:nvSpPr>
          <p:spPr bwMode="auto">
            <a:xfrm>
              <a:off x="4433717" y="3464719"/>
              <a:ext cx="165073" cy="178394"/>
            </a:xfrm>
            <a:custGeom>
              <a:avLst/>
              <a:gdLst/>
              <a:ahLst/>
              <a:cxnLst/>
              <a:rect l="0" t="0" r="0" b="0"/>
              <a:pathLst>
                <a:path w="165073" h="178394">
                  <a:moveTo>
                    <a:pt x="31127" y="26789"/>
                  </a:moveTo>
                  <a:lnTo>
                    <a:pt x="31127" y="26789"/>
                  </a:lnTo>
                  <a:lnTo>
                    <a:pt x="31127" y="31529"/>
                  </a:lnTo>
                  <a:lnTo>
                    <a:pt x="30135" y="32926"/>
                  </a:lnTo>
                  <a:lnTo>
                    <a:pt x="28481" y="33857"/>
                  </a:lnTo>
                  <a:lnTo>
                    <a:pt x="26386" y="34477"/>
                  </a:lnTo>
                  <a:lnTo>
                    <a:pt x="24990" y="36875"/>
                  </a:lnTo>
                  <a:lnTo>
                    <a:pt x="15292" y="74499"/>
                  </a:lnTo>
                  <a:lnTo>
                    <a:pt x="11222" y="96488"/>
                  </a:lnTo>
                  <a:lnTo>
                    <a:pt x="6377" y="115570"/>
                  </a:lnTo>
                  <a:lnTo>
                    <a:pt x="2296" y="133792"/>
                  </a:lnTo>
                  <a:lnTo>
                    <a:pt x="0" y="139797"/>
                  </a:lnTo>
                  <a:lnTo>
                    <a:pt x="95" y="151759"/>
                  </a:lnTo>
                  <a:lnTo>
                    <a:pt x="3500" y="170868"/>
                  </a:lnTo>
                  <a:lnTo>
                    <a:pt x="4771" y="173443"/>
                  </a:lnTo>
                  <a:lnTo>
                    <a:pt x="6611" y="175160"/>
                  </a:lnTo>
                  <a:lnTo>
                    <a:pt x="8830" y="176304"/>
                  </a:lnTo>
                  <a:lnTo>
                    <a:pt x="32995" y="178393"/>
                  </a:lnTo>
                  <a:lnTo>
                    <a:pt x="39564" y="175858"/>
                  </a:lnTo>
                  <a:lnTo>
                    <a:pt x="73292" y="145168"/>
                  </a:lnTo>
                  <a:lnTo>
                    <a:pt x="105275" y="106282"/>
                  </a:lnTo>
                  <a:lnTo>
                    <a:pt x="144021" y="63215"/>
                  </a:lnTo>
                  <a:lnTo>
                    <a:pt x="150755" y="50916"/>
                  </a:lnTo>
                  <a:lnTo>
                    <a:pt x="163621" y="7729"/>
                  </a:lnTo>
                  <a:lnTo>
                    <a:pt x="16507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0" name="SMARTInkShape-2631"/>
            <p:cNvSpPr/>
            <p:nvPr>
              <p:custDataLst>
                <p:tags r:id="rId95"/>
              </p:custDataLst>
            </p:nvPr>
          </p:nvSpPr>
          <p:spPr bwMode="auto">
            <a:xfrm>
              <a:off x="4607719" y="3527227"/>
              <a:ext cx="35720" cy="133946"/>
            </a:xfrm>
            <a:custGeom>
              <a:avLst/>
              <a:gdLst/>
              <a:ahLst/>
              <a:cxnLst/>
              <a:rect l="0" t="0" r="0" b="0"/>
              <a:pathLst>
                <a:path w="35720" h="133946">
                  <a:moveTo>
                    <a:pt x="35719" y="0"/>
                  </a:moveTo>
                  <a:lnTo>
                    <a:pt x="35719" y="0"/>
                  </a:lnTo>
                  <a:lnTo>
                    <a:pt x="35719" y="4740"/>
                  </a:lnTo>
                  <a:lnTo>
                    <a:pt x="24694" y="47595"/>
                  </a:lnTo>
                  <a:lnTo>
                    <a:pt x="12622" y="88692"/>
                  </a:lnTo>
                  <a:lnTo>
                    <a:pt x="9031" y="108079"/>
                  </a:lnTo>
                  <a:lnTo>
                    <a:pt x="0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1" name="SMARTInkShape-2632"/>
            <p:cNvSpPr/>
            <p:nvPr>
              <p:custDataLst>
                <p:tags r:id="rId96"/>
              </p:custDataLst>
            </p:nvPr>
          </p:nvSpPr>
          <p:spPr bwMode="auto">
            <a:xfrm>
              <a:off x="4670227" y="3411141"/>
              <a:ext cx="8930" cy="1"/>
            </a:xfrm>
            <a:custGeom>
              <a:avLst/>
              <a:gdLst/>
              <a:ahLst/>
              <a:cxnLst/>
              <a:rect l="0" t="0" r="0" b="0"/>
              <a:pathLst>
                <a:path w="8930" h="1">
                  <a:moveTo>
                    <a:pt x="0" y="0"/>
                  </a:moveTo>
                  <a:lnTo>
                    <a:pt x="0" y="0"/>
                  </a:lnTo>
                  <a:lnTo>
                    <a:pt x="892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2" name="SMARTInkShape-2633"/>
            <p:cNvSpPr/>
            <p:nvPr>
              <p:custDataLst>
                <p:tags r:id="rId97"/>
              </p:custDataLst>
            </p:nvPr>
          </p:nvSpPr>
          <p:spPr bwMode="auto">
            <a:xfrm>
              <a:off x="4675564" y="3341258"/>
              <a:ext cx="422313" cy="305898"/>
            </a:xfrm>
            <a:custGeom>
              <a:avLst/>
              <a:gdLst/>
              <a:ahLst/>
              <a:cxnLst/>
              <a:rect l="0" t="0" r="0" b="0"/>
              <a:pathLst>
                <a:path w="422313" h="305898">
                  <a:moveTo>
                    <a:pt x="155397" y="150250"/>
                  </a:moveTo>
                  <a:lnTo>
                    <a:pt x="155397" y="150250"/>
                  </a:lnTo>
                  <a:lnTo>
                    <a:pt x="155397" y="141688"/>
                  </a:lnTo>
                  <a:lnTo>
                    <a:pt x="150657" y="141429"/>
                  </a:lnTo>
                  <a:lnTo>
                    <a:pt x="145683" y="144015"/>
                  </a:lnTo>
                  <a:lnTo>
                    <a:pt x="106401" y="172367"/>
                  </a:lnTo>
                  <a:lnTo>
                    <a:pt x="65527" y="205760"/>
                  </a:lnTo>
                  <a:lnTo>
                    <a:pt x="24901" y="249887"/>
                  </a:lnTo>
                  <a:lnTo>
                    <a:pt x="1180" y="285009"/>
                  </a:lnTo>
                  <a:lnTo>
                    <a:pt x="0" y="288706"/>
                  </a:lnTo>
                  <a:lnTo>
                    <a:pt x="205" y="292164"/>
                  </a:lnTo>
                  <a:lnTo>
                    <a:pt x="2923" y="304841"/>
                  </a:lnTo>
                  <a:lnTo>
                    <a:pt x="5131" y="305897"/>
                  </a:lnTo>
                  <a:lnTo>
                    <a:pt x="28392" y="302756"/>
                  </a:lnTo>
                  <a:lnTo>
                    <a:pt x="39749" y="297075"/>
                  </a:lnTo>
                  <a:lnTo>
                    <a:pt x="76263" y="270641"/>
                  </a:lnTo>
                  <a:lnTo>
                    <a:pt x="113638" y="238633"/>
                  </a:lnTo>
                  <a:lnTo>
                    <a:pt x="154204" y="198907"/>
                  </a:lnTo>
                  <a:lnTo>
                    <a:pt x="190880" y="158979"/>
                  </a:lnTo>
                  <a:lnTo>
                    <a:pt x="224142" y="116549"/>
                  </a:lnTo>
                  <a:lnTo>
                    <a:pt x="250115" y="79211"/>
                  </a:lnTo>
                  <a:lnTo>
                    <a:pt x="281579" y="37698"/>
                  </a:lnTo>
                  <a:lnTo>
                    <a:pt x="296350" y="10951"/>
                  </a:lnTo>
                  <a:lnTo>
                    <a:pt x="298103" y="0"/>
                  </a:lnTo>
                  <a:lnTo>
                    <a:pt x="295551" y="1782"/>
                  </a:lnTo>
                  <a:lnTo>
                    <a:pt x="285890" y="8364"/>
                  </a:lnTo>
                  <a:lnTo>
                    <a:pt x="281088" y="11010"/>
                  </a:lnTo>
                  <a:lnTo>
                    <a:pt x="264848" y="28957"/>
                  </a:lnTo>
                  <a:lnTo>
                    <a:pt x="242742" y="70373"/>
                  </a:lnTo>
                  <a:lnTo>
                    <a:pt x="215755" y="110439"/>
                  </a:lnTo>
                  <a:lnTo>
                    <a:pt x="195219" y="144848"/>
                  </a:lnTo>
                  <a:lnTo>
                    <a:pt x="181307" y="180179"/>
                  </a:lnTo>
                  <a:lnTo>
                    <a:pt x="169702" y="219551"/>
                  </a:lnTo>
                  <a:lnTo>
                    <a:pt x="172592" y="258497"/>
                  </a:lnTo>
                  <a:lnTo>
                    <a:pt x="174798" y="265078"/>
                  </a:lnTo>
                  <a:lnTo>
                    <a:pt x="182540" y="275037"/>
                  </a:lnTo>
                  <a:lnTo>
                    <a:pt x="198056" y="286222"/>
                  </a:lnTo>
                  <a:lnTo>
                    <a:pt x="219961" y="291080"/>
                  </a:lnTo>
                  <a:lnTo>
                    <a:pt x="254030" y="291728"/>
                  </a:lnTo>
                  <a:lnTo>
                    <a:pt x="298325" y="280643"/>
                  </a:lnTo>
                  <a:lnTo>
                    <a:pt x="329818" y="267378"/>
                  </a:lnTo>
                  <a:lnTo>
                    <a:pt x="371022" y="232224"/>
                  </a:lnTo>
                  <a:lnTo>
                    <a:pt x="386168" y="218433"/>
                  </a:lnTo>
                  <a:lnTo>
                    <a:pt x="415880" y="174952"/>
                  </a:lnTo>
                  <a:lnTo>
                    <a:pt x="421093" y="156466"/>
                  </a:lnTo>
                  <a:lnTo>
                    <a:pt x="422312" y="144414"/>
                  </a:lnTo>
                  <a:lnTo>
                    <a:pt x="420208" y="135088"/>
                  </a:lnTo>
                  <a:lnTo>
                    <a:pt x="418258" y="131212"/>
                  </a:lnTo>
                  <a:lnTo>
                    <a:pt x="415966" y="128629"/>
                  </a:lnTo>
                  <a:lnTo>
                    <a:pt x="410773" y="125758"/>
                  </a:lnTo>
                  <a:lnTo>
                    <a:pt x="392791" y="128882"/>
                  </a:lnTo>
                  <a:lnTo>
                    <a:pt x="358430" y="144288"/>
                  </a:lnTo>
                  <a:lnTo>
                    <a:pt x="324597" y="170459"/>
                  </a:lnTo>
                  <a:lnTo>
                    <a:pt x="297372" y="204292"/>
                  </a:lnTo>
                  <a:lnTo>
                    <a:pt x="285879" y="229762"/>
                  </a:lnTo>
                  <a:lnTo>
                    <a:pt x="282841" y="243797"/>
                  </a:lnTo>
                  <a:lnTo>
                    <a:pt x="284138" y="256649"/>
                  </a:lnTo>
                  <a:lnTo>
                    <a:pt x="293055" y="281069"/>
                  </a:lnTo>
                  <a:lnTo>
                    <a:pt x="301245" y="290413"/>
                  </a:lnTo>
                  <a:lnTo>
                    <a:pt x="311500" y="296880"/>
                  </a:lnTo>
                  <a:lnTo>
                    <a:pt x="334252" y="301032"/>
                  </a:lnTo>
                  <a:lnTo>
                    <a:pt x="351850" y="30205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3" name="SMARTInkShape-2634"/>
            <p:cNvSpPr/>
            <p:nvPr>
              <p:custDataLst>
                <p:tags r:id="rId98"/>
              </p:custDataLst>
            </p:nvPr>
          </p:nvSpPr>
          <p:spPr bwMode="auto">
            <a:xfrm>
              <a:off x="5268516" y="3330773"/>
              <a:ext cx="26790" cy="98228"/>
            </a:xfrm>
            <a:custGeom>
              <a:avLst/>
              <a:gdLst/>
              <a:ahLst/>
              <a:cxnLst/>
              <a:rect l="0" t="0" r="0" b="0"/>
              <a:pathLst>
                <a:path w="26790" h="98228">
                  <a:moveTo>
                    <a:pt x="26789" y="0"/>
                  </a:moveTo>
                  <a:lnTo>
                    <a:pt x="26789" y="0"/>
                  </a:lnTo>
                  <a:lnTo>
                    <a:pt x="22048" y="0"/>
                  </a:lnTo>
                  <a:lnTo>
                    <a:pt x="20652" y="993"/>
                  </a:lnTo>
                  <a:lnTo>
                    <a:pt x="19721" y="2646"/>
                  </a:lnTo>
                  <a:lnTo>
                    <a:pt x="18411" y="12360"/>
                  </a:lnTo>
                  <a:lnTo>
                    <a:pt x="17112" y="22361"/>
                  </a:lnTo>
                  <a:lnTo>
                    <a:pt x="6849" y="62597"/>
                  </a:lnTo>
                  <a:lnTo>
                    <a:pt x="2029" y="80394"/>
                  </a:lnTo>
                  <a:lnTo>
                    <a:pt x="0" y="9822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4" name="SMARTInkShape-2635"/>
            <p:cNvSpPr/>
            <p:nvPr>
              <p:custDataLst>
                <p:tags r:id="rId99"/>
              </p:custDataLst>
            </p:nvPr>
          </p:nvSpPr>
          <p:spPr bwMode="auto">
            <a:xfrm>
              <a:off x="5357813" y="3312914"/>
              <a:ext cx="35719" cy="98228"/>
            </a:xfrm>
            <a:custGeom>
              <a:avLst/>
              <a:gdLst/>
              <a:ahLst/>
              <a:cxnLst/>
              <a:rect l="0" t="0" r="0" b="0"/>
              <a:pathLst>
                <a:path w="35719" h="98228">
                  <a:moveTo>
                    <a:pt x="35718" y="0"/>
                  </a:moveTo>
                  <a:lnTo>
                    <a:pt x="35718" y="0"/>
                  </a:lnTo>
                  <a:lnTo>
                    <a:pt x="30978" y="4740"/>
                  </a:lnTo>
                  <a:lnTo>
                    <a:pt x="28650" y="12359"/>
                  </a:lnTo>
                  <a:lnTo>
                    <a:pt x="24694" y="27805"/>
                  </a:lnTo>
                  <a:lnTo>
                    <a:pt x="8745" y="69665"/>
                  </a:lnTo>
                  <a:lnTo>
                    <a:pt x="0" y="9822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5" name="SMARTInkShape-2636"/>
            <p:cNvSpPr/>
            <p:nvPr>
              <p:custDataLst>
                <p:tags r:id="rId100"/>
              </p:custDataLst>
            </p:nvPr>
          </p:nvSpPr>
          <p:spPr bwMode="auto">
            <a:xfrm>
              <a:off x="5500810" y="3438477"/>
              <a:ext cx="347944" cy="221344"/>
            </a:xfrm>
            <a:custGeom>
              <a:avLst/>
              <a:gdLst/>
              <a:ahLst/>
              <a:cxnLst/>
              <a:rect l="0" t="0" r="0" b="0"/>
              <a:pathLst>
                <a:path w="347944" h="221344">
                  <a:moveTo>
                    <a:pt x="53456" y="26242"/>
                  </a:moveTo>
                  <a:lnTo>
                    <a:pt x="53456" y="26242"/>
                  </a:lnTo>
                  <a:lnTo>
                    <a:pt x="53456" y="65561"/>
                  </a:lnTo>
                  <a:lnTo>
                    <a:pt x="50810" y="109291"/>
                  </a:lnTo>
                  <a:lnTo>
                    <a:pt x="38010" y="150709"/>
                  </a:lnTo>
                  <a:lnTo>
                    <a:pt x="33665" y="168954"/>
                  </a:lnTo>
                  <a:lnTo>
                    <a:pt x="26095" y="184282"/>
                  </a:lnTo>
                  <a:lnTo>
                    <a:pt x="10538" y="202914"/>
                  </a:lnTo>
                  <a:lnTo>
                    <a:pt x="6931" y="203981"/>
                  </a:lnTo>
                  <a:lnTo>
                    <a:pt x="1270" y="204667"/>
                  </a:lnTo>
                  <a:lnTo>
                    <a:pt x="806" y="203731"/>
                  </a:lnTo>
                  <a:lnTo>
                    <a:pt x="0" y="187651"/>
                  </a:lnTo>
                  <a:lnTo>
                    <a:pt x="9608" y="150170"/>
                  </a:lnTo>
                  <a:lnTo>
                    <a:pt x="23795" y="106466"/>
                  </a:lnTo>
                  <a:lnTo>
                    <a:pt x="33643" y="80769"/>
                  </a:lnTo>
                  <a:lnTo>
                    <a:pt x="64721" y="36324"/>
                  </a:lnTo>
                  <a:lnTo>
                    <a:pt x="92010" y="5683"/>
                  </a:lnTo>
                  <a:lnTo>
                    <a:pt x="98041" y="2222"/>
                  </a:lnTo>
                  <a:lnTo>
                    <a:pt x="105257" y="0"/>
                  </a:lnTo>
                  <a:lnTo>
                    <a:pt x="111248" y="9096"/>
                  </a:lnTo>
                  <a:lnTo>
                    <a:pt x="114567" y="19618"/>
                  </a:lnTo>
                  <a:lnTo>
                    <a:pt x="118425" y="44797"/>
                  </a:lnTo>
                  <a:lnTo>
                    <a:pt x="136944" y="85814"/>
                  </a:lnTo>
                  <a:lnTo>
                    <a:pt x="145462" y="95052"/>
                  </a:lnTo>
                  <a:lnTo>
                    <a:pt x="172875" y="117361"/>
                  </a:lnTo>
                  <a:lnTo>
                    <a:pt x="207071" y="128273"/>
                  </a:lnTo>
                  <a:lnTo>
                    <a:pt x="221279" y="128474"/>
                  </a:lnTo>
                  <a:lnTo>
                    <a:pt x="259772" y="124004"/>
                  </a:lnTo>
                  <a:lnTo>
                    <a:pt x="298869" y="112109"/>
                  </a:lnTo>
                  <a:lnTo>
                    <a:pt x="309041" y="103762"/>
                  </a:lnTo>
                  <a:lnTo>
                    <a:pt x="343207" y="65010"/>
                  </a:lnTo>
                  <a:lnTo>
                    <a:pt x="346675" y="49194"/>
                  </a:lnTo>
                  <a:lnTo>
                    <a:pt x="347943" y="24915"/>
                  </a:lnTo>
                  <a:lnTo>
                    <a:pt x="346023" y="22381"/>
                  </a:lnTo>
                  <a:lnTo>
                    <a:pt x="338598" y="19565"/>
                  </a:lnTo>
                  <a:lnTo>
                    <a:pt x="313837" y="17510"/>
                  </a:lnTo>
                  <a:lnTo>
                    <a:pt x="292333" y="26851"/>
                  </a:lnTo>
                  <a:lnTo>
                    <a:pt x="249616" y="56148"/>
                  </a:lnTo>
                  <a:lnTo>
                    <a:pt x="212351" y="98090"/>
                  </a:lnTo>
                  <a:lnTo>
                    <a:pt x="186338" y="137641"/>
                  </a:lnTo>
                  <a:lnTo>
                    <a:pt x="180802" y="161444"/>
                  </a:lnTo>
                  <a:lnTo>
                    <a:pt x="179162" y="182608"/>
                  </a:lnTo>
                  <a:lnTo>
                    <a:pt x="180916" y="188033"/>
                  </a:lnTo>
                  <a:lnTo>
                    <a:pt x="198649" y="207167"/>
                  </a:lnTo>
                  <a:lnTo>
                    <a:pt x="212782" y="216550"/>
                  </a:lnTo>
                  <a:lnTo>
                    <a:pt x="234278" y="220874"/>
                  </a:lnTo>
                  <a:lnTo>
                    <a:pt x="262072" y="221343"/>
                  </a:lnTo>
                  <a:lnTo>
                    <a:pt x="303487" y="2137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6" name="SMARTInkShape-2637"/>
            <p:cNvSpPr/>
            <p:nvPr>
              <p:custDataLst>
                <p:tags r:id="rId101"/>
              </p:custDataLst>
            </p:nvPr>
          </p:nvSpPr>
          <p:spPr bwMode="auto">
            <a:xfrm>
              <a:off x="5920383" y="3459892"/>
              <a:ext cx="140591" cy="173998"/>
            </a:xfrm>
            <a:custGeom>
              <a:avLst/>
              <a:gdLst/>
              <a:ahLst/>
              <a:cxnLst/>
              <a:rect l="0" t="0" r="0" b="0"/>
              <a:pathLst>
                <a:path w="140591" h="173998">
                  <a:moveTo>
                    <a:pt x="125015" y="22686"/>
                  </a:moveTo>
                  <a:lnTo>
                    <a:pt x="125015" y="22686"/>
                  </a:lnTo>
                  <a:lnTo>
                    <a:pt x="125015" y="17945"/>
                  </a:lnTo>
                  <a:lnTo>
                    <a:pt x="122370" y="12972"/>
                  </a:lnTo>
                  <a:lnTo>
                    <a:pt x="120275" y="10257"/>
                  </a:lnTo>
                  <a:lnTo>
                    <a:pt x="115302" y="7240"/>
                  </a:lnTo>
                  <a:lnTo>
                    <a:pt x="109785" y="4907"/>
                  </a:lnTo>
                  <a:lnTo>
                    <a:pt x="104025" y="563"/>
                  </a:lnTo>
                  <a:lnTo>
                    <a:pt x="100108" y="0"/>
                  </a:lnTo>
                  <a:lnTo>
                    <a:pt x="62269" y="7103"/>
                  </a:lnTo>
                  <a:lnTo>
                    <a:pt x="47224" y="14431"/>
                  </a:lnTo>
                  <a:lnTo>
                    <a:pt x="40831" y="20009"/>
                  </a:lnTo>
                  <a:lnTo>
                    <a:pt x="37991" y="25796"/>
                  </a:lnTo>
                  <a:lnTo>
                    <a:pt x="36392" y="34632"/>
                  </a:lnTo>
                  <a:lnTo>
                    <a:pt x="40659" y="48274"/>
                  </a:lnTo>
                  <a:lnTo>
                    <a:pt x="74877" y="88274"/>
                  </a:lnTo>
                  <a:lnTo>
                    <a:pt x="104241" y="113209"/>
                  </a:lnTo>
                  <a:lnTo>
                    <a:pt x="127012" y="127512"/>
                  </a:lnTo>
                  <a:lnTo>
                    <a:pt x="137734" y="141830"/>
                  </a:lnTo>
                  <a:lnTo>
                    <a:pt x="140590" y="149392"/>
                  </a:lnTo>
                  <a:lnTo>
                    <a:pt x="140359" y="151805"/>
                  </a:lnTo>
                  <a:lnTo>
                    <a:pt x="139213" y="153414"/>
                  </a:lnTo>
                  <a:lnTo>
                    <a:pt x="111790" y="170745"/>
                  </a:lnTo>
                  <a:lnTo>
                    <a:pt x="83170" y="173997"/>
                  </a:lnTo>
                  <a:lnTo>
                    <a:pt x="53360" y="167264"/>
                  </a:lnTo>
                  <a:lnTo>
                    <a:pt x="27334" y="159025"/>
                  </a:lnTo>
                  <a:lnTo>
                    <a:pt x="16117" y="156703"/>
                  </a:lnTo>
                  <a:lnTo>
                    <a:pt x="0" y="14770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7" name="SMARTInkShape-2638"/>
            <p:cNvSpPr/>
            <p:nvPr>
              <p:custDataLst>
                <p:tags r:id="rId102"/>
              </p:custDataLst>
            </p:nvPr>
          </p:nvSpPr>
          <p:spPr bwMode="auto">
            <a:xfrm>
              <a:off x="6104030" y="3464719"/>
              <a:ext cx="190707" cy="168735"/>
            </a:xfrm>
            <a:custGeom>
              <a:avLst/>
              <a:gdLst/>
              <a:ahLst/>
              <a:cxnLst/>
              <a:rect l="0" t="0" r="0" b="0"/>
              <a:pathLst>
                <a:path w="190707" h="168735">
                  <a:moveTo>
                    <a:pt x="75314" y="0"/>
                  </a:moveTo>
                  <a:lnTo>
                    <a:pt x="75314" y="0"/>
                  </a:lnTo>
                  <a:lnTo>
                    <a:pt x="67625" y="7688"/>
                  </a:lnTo>
                  <a:lnTo>
                    <a:pt x="38627" y="47710"/>
                  </a:lnTo>
                  <a:lnTo>
                    <a:pt x="13505" y="91428"/>
                  </a:lnTo>
                  <a:lnTo>
                    <a:pt x="0" y="120959"/>
                  </a:lnTo>
                  <a:lnTo>
                    <a:pt x="1492" y="131812"/>
                  </a:lnTo>
                  <a:lnTo>
                    <a:pt x="8108" y="140604"/>
                  </a:lnTo>
                  <a:lnTo>
                    <a:pt x="34199" y="162603"/>
                  </a:lnTo>
                  <a:lnTo>
                    <a:pt x="45796" y="166526"/>
                  </a:lnTo>
                  <a:lnTo>
                    <a:pt x="68221" y="168734"/>
                  </a:lnTo>
                  <a:lnTo>
                    <a:pt x="108602" y="162351"/>
                  </a:lnTo>
                  <a:lnTo>
                    <a:pt x="136109" y="153386"/>
                  </a:lnTo>
                  <a:lnTo>
                    <a:pt x="169946" y="127416"/>
                  </a:lnTo>
                  <a:lnTo>
                    <a:pt x="183499" y="109962"/>
                  </a:lnTo>
                  <a:lnTo>
                    <a:pt x="189059" y="87482"/>
                  </a:lnTo>
                  <a:lnTo>
                    <a:pt x="190706" y="66710"/>
                  </a:lnTo>
                  <a:lnTo>
                    <a:pt x="185799" y="54123"/>
                  </a:lnTo>
                  <a:lnTo>
                    <a:pt x="177004" y="42906"/>
                  </a:lnTo>
                  <a:lnTo>
                    <a:pt x="137676" y="18105"/>
                  </a:lnTo>
                  <a:lnTo>
                    <a:pt x="10210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8" name="SMARTInkShape-2639"/>
            <p:cNvSpPr/>
            <p:nvPr>
              <p:custDataLst>
                <p:tags r:id="rId103"/>
              </p:custDataLst>
            </p:nvPr>
          </p:nvSpPr>
          <p:spPr bwMode="auto">
            <a:xfrm>
              <a:off x="6336494" y="3455789"/>
              <a:ext cx="200038" cy="181499"/>
            </a:xfrm>
            <a:custGeom>
              <a:avLst/>
              <a:gdLst/>
              <a:ahLst/>
              <a:cxnLst/>
              <a:rect l="0" t="0" r="0" b="0"/>
              <a:pathLst>
                <a:path w="200038" h="181499">
                  <a:moveTo>
                    <a:pt x="3584" y="0"/>
                  </a:moveTo>
                  <a:lnTo>
                    <a:pt x="3584" y="0"/>
                  </a:lnTo>
                  <a:lnTo>
                    <a:pt x="8325" y="4740"/>
                  </a:lnTo>
                  <a:lnTo>
                    <a:pt x="16013" y="21910"/>
                  </a:lnTo>
                  <a:lnTo>
                    <a:pt x="19834" y="41108"/>
                  </a:lnTo>
                  <a:lnTo>
                    <a:pt x="7859" y="80623"/>
                  </a:lnTo>
                  <a:lnTo>
                    <a:pt x="0" y="119910"/>
                  </a:lnTo>
                  <a:lnTo>
                    <a:pt x="3073" y="154150"/>
                  </a:lnTo>
                  <a:lnTo>
                    <a:pt x="7657" y="167069"/>
                  </a:lnTo>
                  <a:lnTo>
                    <a:pt x="20938" y="176117"/>
                  </a:lnTo>
                  <a:lnTo>
                    <a:pt x="30036" y="179919"/>
                  </a:lnTo>
                  <a:lnTo>
                    <a:pt x="50729" y="181498"/>
                  </a:lnTo>
                  <a:lnTo>
                    <a:pt x="86870" y="174427"/>
                  </a:lnTo>
                  <a:lnTo>
                    <a:pt x="119255" y="156347"/>
                  </a:lnTo>
                  <a:lnTo>
                    <a:pt x="145789" y="131021"/>
                  </a:lnTo>
                  <a:lnTo>
                    <a:pt x="170000" y="94056"/>
                  </a:lnTo>
                  <a:lnTo>
                    <a:pt x="187936" y="54952"/>
                  </a:lnTo>
                  <a:lnTo>
                    <a:pt x="190829" y="37864"/>
                  </a:lnTo>
                  <a:lnTo>
                    <a:pt x="183924" y="51393"/>
                  </a:lnTo>
                  <a:lnTo>
                    <a:pt x="176852" y="75420"/>
                  </a:lnTo>
                  <a:lnTo>
                    <a:pt x="173960" y="116395"/>
                  </a:lnTo>
                  <a:lnTo>
                    <a:pt x="174557" y="129122"/>
                  </a:lnTo>
                  <a:lnTo>
                    <a:pt x="180471" y="150045"/>
                  </a:lnTo>
                  <a:lnTo>
                    <a:pt x="200037" y="16073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49" name="SMARTInkShape-2640"/>
            <p:cNvSpPr/>
            <p:nvPr>
              <p:custDataLst>
                <p:tags r:id="rId104"/>
              </p:custDataLst>
            </p:nvPr>
          </p:nvSpPr>
          <p:spPr bwMode="auto">
            <a:xfrm>
              <a:off x="6617726" y="3465106"/>
              <a:ext cx="115259" cy="176834"/>
            </a:xfrm>
            <a:custGeom>
              <a:avLst/>
              <a:gdLst/>
              <a:ahLst/>
              <a:cxnLst/>
              <a:rect l="0" t="0" r="0" b="0"/>
              <a:pathLst>
                <a:path w="115259" h="176834">
                  <a:moveTo>
                    <a:pt x="8102" y="8542"/>
                  </a:moveTo>
                  <a:lnTo>
                    <a:pt x="8102" y="8542"/>
                  </a:lnTo>
                  <a:lnTo>
                    <a:pt x="8102" y="53129"/>
                  </a:lnTo>
                  <a:lnTo>
                    <a:pt x="8102" y="85253"/>
                  </a:lnTo>
                  <a:lnTo>
                    <a:pt x="8102" y="123545"/>
                  </a:lnTo>
                  <a:lnTo>
                    <a:pt x="8102" y="167774"/>
                  </a:lnTo>
                  <a:lnTo>
                    <a:pt x="8102" y="176833"/>
                  </a:lnTo>
                  <a:lnTo>
                    <a:pt x="5456" y="174950"/>
                  </a:lnTo>
                  <a:lnTo>
                    <a:pt x="3361" y="173059"/>
                  </a:lnTo>
                  <a:lnTo>
                    <a:pt x="0" y="133386"/>
                  </a:lnTo>
                  <a:lnTo>
                    <a:pt x="410" y="90182"/>
                  </a:lnTo>
                  <a:lnTo>
                    <a:pt x="7366" y="61064"/>
                  </a:lnTo>
                  <a:lnTo>
                    <a:pt x="26992" y="21967"/>
                  </a:lnTo>
                  <a:lnTo>
                    <a:pt x="38326" y="9548"/>
                  </a:lnTo>
                  <a:lnTo>
                    <a:pt x="49977" y="4028"/>
                  </a:lnTo>
                  <a:lnTo>
                    <a:pt x="85511" y="0"/>
                  </a:lnTo>
                  <a:lnTo>
                    <a:pt x="115258" y="1747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0" name="SMARTInkShape-2641"/>
            <p:cNvSpPr/>
            <p:nvPr>
              <p:custDataLst>
                <p:tags r:id="rId105"/>
              </p:custDataLst>
            </p:nvPr>
          </p:nvSpPr>
          <p:spPr bwMode="auto">
            <a:xfrm>
              <a:off x="6792706" y="3465960"/>
              <a:ext cx="190311" cy="177354"/>
            </a:xfrm>
            <a:custGeom>
              <a:avLst/>
              <a:gdLst/>
              <a:ahLst/>
              <a:cxnLst/>
              <a:rect l="0" t="0" r="0" b="0"/>
              <a:pathLst>
                <a:path w="190311" h="177354">
                  <a:moveTo>
                    <a:pt x="190310" y="7688"/>
                  </a:moveTo>
                  <a:lnTo>
                    <a:pt x="190310" y="7688"/>
                  </a:lnTo>
                  <a:lnTo>
                    <a:pt x="185569" y="2948"/>
                  </a:lnTo>
                  <a:lnTo>
                    <a:pt x="177950" y="621"/>
                  </a:lnTo>
                  <a:lnTo>
                    <a:pt x="173140" y="0"/>
                  </a:lnTo>
                  <a:lnTo>
                    <a:pt x="134767" y="11296"/>
                  </a:lnTo>
                  <a:lnTo>
                    <a:pt x="91824" y="32699"/>
                  </a:lnTo>
                  <a:lnTo>
                    <a:pt x="74109" y="41624"/>
                  </a:lnTo>
                  <a:lnTo>
                    <a:pt x="34301" y="70586"/>
                  </a:lnTo>
                  <a:lnTo>
                    <a:pt x="10077" y="91697"/>
                  </a:lnTo>
                  <a:lnTo>
                    <a:pt x="1727" y="103234"/>
                  </a:lnTo>
                  <a:lnTo>
                    <a:pt x="0" y="117622"/>
                  </a:lnTo>
                  <a:lnTo>
                    <a:pt x="4607" y="139811"/>
                  </a:lnTo>
                  <a:lnTo>
                    <a:pt x="6977" y="146371"/>
                  </a:lnTo>
                  <a:lnTo>
                    <a:pt x="22838" y="158953"/>
                  </a:lnTo>
                  <a:lnTo>
                    <a:pt x="46425" y="169175"/>
                  </a:lnTo>
                  <a:lnTo>
                    <a:pt x="83625" y="174929"/>
                  </a:lnTo>
                  <a:lnTo>
                    <a:pt x="109942" y="1773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1" name="SMARTInkShape-2642"/>
            <p:cNvSpPr/>
            <p:nvPr>
              <p:custDataLst>
                <p:tags r:id="rId106"/>
              </p:custDataLst>
            </p:nvPr>
          </p:nvSpPr>
          <p:spPr bwMode="auto">
            <a:xfrm>
              <a:off x="7018734" y="3458320"/>
              <a:ext cx="207403" cy="202853"/>
            </a:xfrm>
            <a:custGeom>
              <a:avLst/>
              <a:gdLst/>
              <a:ahLst/>
              <a:cxnLst/>
              <a:rect l="0" t="0" r="0" b="0"/>
              <a:pathLst>
                <a:path w="207403" h="202853">
                  <a:moveTo>
                    <a:pt x="0" y="77836"/>
                  </a:moveTo>
                  <a:lnTo>
                    <a:pt x="0" y="77836"/>
                  </a:lnTo>
                  <a:lnTo>
                    <a:pt x="44587" y="77836"/>
                  </a:lnTo>
                  <a:lnTo>
                    <a:pt x="76710" y="75190"/>
                  </a:lnTo>
                  <a:lnTo>
                    <a:pt x="120294" y="68123"/>
                  </a:lnTo>
                  <a:lnTo>
                    <a:pt x="162974" y="57099"/>
                  </a:lnTo>
                  <a:lnTo>
                    <a:pt x="194581" y="40336"/>
                  </a:lnTo>
                  <a:lnTo>
                    <a:pt x="203228" y="28427"/>
                  </a:lnTo>
                  <a:lnTo>
                    <a:pt x="206923" y="21085"/>
                  </a:lnTo>
                  <a:lnTo>
                    <a:pt x="207402" y="15197"/>
                  </a:lnTo>
                  <a:lnTo>
                    <a:pt x="205737" y="10280"/>
                  </a:lnTo>
                  <a:lnTo>
                    <a:pt x="202642" y="6010"/>
                  </a:lnTo>
                  <a:lnTo>
                    <a:pt x="198595" y="3163"/>
                  </a:lnTo>
                  <a:lnTo>
                    <a:pt x="188806" y="0"/>
                  </a:lnTo>
                  <a:lnTo>
                    <a:pt x="148153" y="7516"/>
                  </a:lnTo>
                  <a:lnTo>
                    <a:pt x="108199" y="18526"/>
                  </a:lnTo>
                  <a:lnTo>
                    <a:pt x="71644" y="37384"/>
                  </a:lnTo>
                  <a:lnTo>
                    <a:pt x="45702" y="55377"/>
                  </a:lnTo>
                  <a:lnTo>
                    <a:pt x="17178" y="91525"/>
                  </a:lnTo>
                  <a:lnTo>
                    <a:pt x="15242" y="112032"/>
                  </a:lnTo>
                  <a:lnTo>
                    <a:pt x="22083" y="151398"/>
                  </a:lnTo>
                  <a:lnTo>
                    <a:pt x="32635" y="165431"/>
                  </a:lnTo>
                  <a:lnTo>
                    <a:pt x="58922" y="185869"/>
                  </a:lnTo>
                  <a:lnTo>
                    <a:pt x="107157" y="20285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2" name="SMARTInkShape-2643"/>
            <p:cNvSpPr/>
            <p:nvPr>
              <p:custDataLst>
                <p:tags r:id="rId107"/>
              </p:custDataLst>
            </p:nvPr>
          </p:nvSpPr>
          <p:spPr bwMode="auto">
            <a:xfrm>
              <a:off x="7241977" y="3442787"/>
              <a:ext cx="232172" cy="225668"/>
            </a:xfrm>
            <a:custGeom>
              <a:avLst/>
              <a:gdLst/>
              <a:ahLst/>
              <a:cxnLst/>
              <a:rect l="0" t="0" r="0" b="0"/>
              <a:pathLst>
                <a:path w="232172" h="225668">
                  <a:moveTo>
                    <a:pt x="232171" y="21932"/>
                  </a:moveTo>
                  <a:lnTo>
                    <a:pt x="232171" y="21932"/>
                  </a:lnTo>
                  <a:lnTo>
                    <a:pt x="227431" y="17191"/>
                  </a:lnTo>
                  <a:lnTo>
                    <a:pt x="225104" y="12218"/>
                  </a:lnTo>
                  <a:lnTo>
                    <a:pt x="224482" y="9503"/>
                  </a:lnTo>
                  <a:lnTo>
                    <a:pt x="213211" y="3840"/>
                  </a:lnTo>
                  <a:lnTo>
                    <a:pt x="195963" y="0"/>
                  </a:lnTo>
                  <a:lnTo>
                    <a:pt x="156480" y="3340"/>
                  </a:lnTo>
                  <a:lnTo>
                    <a:pt x="137425" y="8596"/>
                  </a:lnTo>
                  <a:lnTo>
                    <a:pt x="132296" y="14033"/>
                  </a:lnTo>
                  <a:lnTo>
                    <a:pt x="123952" y="30658"/>
                  </a:lnTo>
                  <a:lnTo>
                    <a:pt x="123156" y="67071"/>
                  </a:lnTo>
                  <a:lnTo>
                    <a:pt x="132770" y="109562"/>
                  </a:lnTo>
                  <a:lnTo>
                    <a:pt x="152748" y="146618"/>
                  </a:lnTo>
                  <a:lnTo>
                    <a:pt x="174565" y="189568"/>
                  </a:lnTo>
                  <a:lnTo>
                    <a:pt x="181102" y="199955"/>
                  </a:lnTo>
                  <a:lnTo>
                    <a:pt x="182250" y="205106"/>
                  </a:lnTo>
                  <a:lnTo>
                    <a:pt x="180880" y="216121"/>
                  </a:lnTo>
                  <a:lnTo>
                    <a:pt x="178134" y="219852"/>
                  </a:lnTo>
                  <a:lnTo>
                    <a:pt x="174318" y="222340"/>
                  </a:lnTo>
                  <a:lnTo>
                    <a:pt x="161811" y="225103"/>
                  </a:lnTo>
                  <a:lnTo>
                    <a:pt x="127869" y="225667"/>
                  </a:lnTo>
                  <a:lnTo>
                    <a:pt x="92237" y="219991"/>
                  </a:lnTo>
                  <a:lnTo>
                    <a:pt x="55551" y="212026"/>
                  </a:lnTo>
                  <a:lnTo>
                    <a:pt x="0" y="2005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65" name="SMARTInkShape-Group237"/>
          <p:cNvGrpSpPr/>
          <p:nvPr/>
        </p:nvGrpSpPr>
        <p:grpSpPr>
          <a:xfrm>
            <a:off x="4185047" y="3804047"/>
            <a:ext cx="2250282" cy="663476"/>
            <a:chOff x="2661047" y="3804047"/>
            <a:chExt cx="2250282" cy="663476"/>
          </a:xfrm>
        </p:grpSpPr>
        <p:sp>
          <p:nvSpPr>
            <p:cNvPr id="54" name="SMARTInkShape-2644"/>
            <p:cNvSpPr/>
            <p:nvPr>
              <p:custDataLst>
                <p:tags r:id="rId77"/>
              </p:custDataLst>
            </p:nvPr>
          </p:nvSpPr>
          <p:spPr bwMode="auto">
            <a:xfrm>
              <a:off x="2661047" y="3991782"/>
              <a:ext cx="227983" cy="202828"/>
            </a:xfrm>
            <a:custGeom>
              <a:avLst/>
              <a:gdLst/>
              <a:ahLst/>
              <a:cxnLst/>
              <a:rect l="0" t="0" r="0" b="0"/>
              <a:pathLst>
                <a:path w="227983" h="202828">
                  <a:moveTo>
                    <a:pt x="223242" y="17648"/>
                  </a:moveTo>
                  <a:lnTo>
                    <a:pt x="223242" y="17648"/>
                  </a:lnTo>
                  <a:lnTo>
                    <a:pt x="223242" y="12907"/>
                  </a:lnTo>
                  <a:lnTo>
                    <a:pt x="225888" y="7934"/>
                  </a:lnTo>
                  <a:lnTo>
                    <a:pt x="227982" y="5219"/>
                  </a:lnTo>
                  <a:lnTo>
                    <a:pt x="227395" y="3408"/>
                  </a:lnTo>
                  <a:lnTo>
                    <a:pt x="225018" y="2202"/>
                  </a:lnTo>
                  <a:lnTo>
                    <a:pt x="187888" y="0"/>
                  </a:lnTo>
                  <a:lnTo>
                    <a:pt x="144711" y="4571"/>
                  </a:lnTo>
                  <a:lnTo>
                    <a:pt x="101114" y="10817"/>
                  </a:lnTo>
                  <a:lnTo>
                    <a:pt x="78577" y="15624"/>
                  </a:lnTo>
                  <a:lnTo>
                    <a:pt x="70244" y="16298"/>
                  </a:lnTo>
                  <a:lnTo>
                    <a:pt x="65681" y="18733"/>
                  </a:lnTo>
                  <a:lnTo>
                    <a:pt x="63631" y="22340"/>
                  </a:lnTo>
                  <a:lnTo>
                    <a:pt x="63257" y="26729"/>
                  </a:lnTo>
                  <a:lnTo>
                    <a:pt x="65984" y="31639"/>
                  </a:lnTo>
                  <a:lnTo>
                    <a:pt x="108245" y="65456"/>
                  </a:lnTo>
                  <a:lnTo>
                    <a:pt x="151948" y="95062"/>
                  </a:lnTo>
                  <a:lnTo>
                    <a:pt x="179430" y="118855"/>
                  </a:lnTo>
                  <a:lnTo>
                    <a:pt x="198756" y="148617"/>
                  </a:lnTo>
                  <a:lnTo>
                    <a:pt x="198980" y="155562"/>
                  </a:lnTo>
                  <a:lnTo>
                    <a:pt x="193938" y="171216"/>
                  </a:lnTo>
                  <a:lnTo>
                    <a:pt x="186839" y="177574"/>
                  </a:lnTo>
                  <a:lnTo>
                    <a:pt x="145091" y="194906"/>
                  </a:lnTo>
                  <a:lnTo>
                    <a:pt x="116743" y="202129"/>
                  </a:lnTo>
                  <a:lnTo>
                    <a:pt x="99511" y="202827"/>
                  </a:lnTo>
                  <a:lnTo>
                    <a:pt x="64342" y="195191"/>
                  </a:lnTo>
                  <a:lnTo>
                    <a:pt x="24726" y="184127"/>
                  </a:lnTo>
                  <a:lnTo>
                    <a:pt x="13304" y="172998"/>
                  </a:lnTo>
                  <a:lnTo>
                    <a:pt x="0" y="15159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5" name="SMARTInkShape-2645"/>
            <p:cNvSpPr/>
            <p:nvPr>
              <p:custDataLst>
                <p:tags r:id="rId78"/>
              </p:custDataLst>
            </p:nvPr>
          </p:nvSpPr>
          <p:spPr bwMode="auto">
            <a:xfrm>
              <a:off x="2925140" y="3866555"/>
              <a:ext cx="66306" cy="321469"/>
            </a:xfrm>
            <a:custGeom>
              <a:avLst/>
              <a:gdLst/>
              <a:ahLst/>
              <a:cxnLst/>
              <a:rect l="0" t="0" r="0" b="0"/>
              <a:pathLst>
                <a:path w="66306" h="321469">
                  <a:moveTo>
                    <a:pt x="66305" y="0"/>
                  </a:moveTo>
                  <a:lnTo>
                    <a:pt x="66305" y="0"/>
                  </a:lnTo>
                  <a:lnTo>
                    <a:pt x="65313" y="25318"/>
                  </a:lnTo>
                  <a:lnTo>
                    <a:pt x="58617" y="68230"/>
                  </a:lnTo>
                  <a:lnTo>
                    <a:pt x="53003" y="102016"/>
                  </a:lnTo>
                  <a:lnTo>
                    <a:pt x="40315" y="137163"/>
                  </a:lnTo>
                  <a:lnTo>
                    <a:pt x="28729" y="172712"/>
                  </a:lnTo>
                  <a:lnTo>
                    <a:pt x="19012" y="208380"/>
                  </a:lnTo>
                  <a:lnTo>
                    <a:pt x="12976" y="248859"/>
                  </a:lnTo>
                  <a:lnTo>
                    <a:pt x="462" y="289785"/>
                  </a:lnTo>
                  <a:lnTo>
                    <a:pt x="0" y="305403"/>
                  </a:lnTo>
                  <a:lnTo>
                    <a:pt x="12727" y="32146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6" name="SMARTInkShape-2646"/>
            <p:cNvSpPr/>
            <p:nvPr>
              <p:custDataLst>
                <p:tags r:id="rId79"/>
              </p:custDataLst>
            </p:nvPr>
          </p:nvSpPr>
          <p:spPr bwMode="auto">
            <a:xfrm>
              <a:off x="3046449" y="4009430"/>
              <a:ext cx="114093" cy="146885"/>
            </a:xfrm>
            <a:custGeom>
              <a:avLst/>
              <a:gdLst/>
              <a:ahLst/>
              <a:cxnLst/>
              <a:rect l="0" t="0" r="0" b="0"/>
              <a:pathLst>
                <a:path w="114093" h="146885">
                  <a:moveTo>
                    <a:pt x="43223" y="0"/>
                  </a:moveTo>
                  <a:lnTo>
                    <a:pt x="43223" y="0"/>
                  </a:lnTo>
                  <a:lnTo>
                    <a:pt x="43223" y="4740"/>
                  </a:lnTo>
                  <a:lnTo>
                    <a:pt x="28965" y="28497"/>
                  </a:lnTo>
                  <a:lnTo>
                    <a:pt x="5982" y="59364"/>
                  </a:lnTo>
                  <a:lnTo>
                    <a:pt x="769" y="82081"/>
                  </a:lnTo>
                  <a:lnTo>
                    <a:pt x="0" y="120577"/>
                  </a:lnTo>
                  <a:lnTo>
                    <a:pt x="3507" y="132303"/>
                  </a:lnTo>
                  <a:lnTo>
                    <a:pt x="6824" y="135827"/>
                  </a:lnTo>
                  <a:lnTo>
                    <a:pt x="32011" y="146687"/>
                  </a:lnTo>
                  <a:lnTo>
                    <a:pt x="43532" y="146884"/>
                  </a:lnTo>
                  <a:lnTo>
                    <a:pt x="67096" y="138926"/>
                  </a:lnTo>
                  <a:lnTo>
                    <a:pt x="84913" y="125940"/>
                  </a:lnTo>
                  <a:lnTo>
                    <a:pt x="98019" y="109524"/>
                  </a:lnTo>
                  <a:lnTo>
                    <a:pt x="110344" y="80063"/>
                  </a:lnTo>
                  <a:lnTo>
                    <a:pt x="114092" y="52717"/>
                  </a:lnTo>
                  <a:lnTo>
                    <a:pt x="111762" y="45588"/>
                  </a:lnTo>
                  <a:lnTo>
                    <a:pt x="102181" y="32927"/>
                  </a:lnTo>
                  <a:lnTo>
                    <a:pt x="88914" y="23867"/>
                  </a:lnTo>
                  <a:lnTo>
                    <a:pt x="77156" y="19639"/>
                  </a:lnTo>
                  <a:lnTo>
                    <a:pt x="61082" y="178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7" name="SMARTInkShape-2647"/>
            <p:cNvSpPr/>
            <p:nvPr>
              <p:custDataLst>
                <p:tags r:id="rId80"/>
              </p:custDataLst>
            </p:nvPr>
          </p:nvSpPr>
          <p:spPr bwMode="auto">
            <a:xfrm>
              <a:off x="3242859" y="4009430"/>
              <a:ext cx="239562" cy="169017"/>
            </a:xfrm>
            <a:custGeom>
              <a:avLst/>
              <a:gdLst/>
              <a:ahLst/>
              <a:cxnLst/>
              <a:rect l="0" t="0" r="0" b="0"/>
              <a:pathLst>
                <a:path w="239562" h="169017">
                  <a:moveTo>
                    <a:pt x="25407" y="26789"/>
                  </a:moveTo>
                  <a:lnTo>
                    <a:pt x="25407" y="26789"/>
                  </a:lnTo>
                  <a:lnTo>
                    <a:pt x="25407" y="44831"/>
                  </a:lnTo>
                  <a:lnTo>
                    <a:pt x="22761" y="52336"/>
                  </a:lnTo>
                  <a:lnTo>
                    <a:pt x="12978" y="74720"/>
                  </a:lnTo>
                  <a:lnTo>
                    <a:pt x="1728" y="118906"/>
                  </a:lnTo>
                  <a:lnTo>
                    <a:pt x="0" y="130899"/>
                  </a:lnTo>
                  <a:lnTo>
                    <a:pt x="532" y="134891"/>
                  </a:lnTo>
                  <a:lnTo>
                    <a:pt x="1878" y="137553"/>
                  </a:lnTo>
                  <a:lnTo>
                    <a:pt x="3768" y="139326"/>
                  </a:lnTo>
                  <a:lnTo>
                    <a:pt x="5868" y="143943"/>
                  </a:lnTo>
                  <a:lnTo>
                    <a:pt x="6428" y="146564"/>
                  </a:lnTo>
                  <a:lnTo>
                    <a:pt x="7793" y="148310"/>
                  </a:lnTo>
                  <a:lnTo>
                    <a:pt x="11956" y="150251"/>
                  </a:lnTo>
                  <a:lnTo>
                    <a:pt x="14455" y="149777"/>
                  </a:lnTo>
                  <a:lnTo>
                    <a:pt x="23705" y="145361"/>
                  </a:lnTo>
                  <a:lnTo>
                    <a:pt x="33250" y="143980"/>
                  </a:lnTo>
                  <a:lnTo>
                    <a:pt x="37581" y="141627"/>
                  </a:lnTo>
                  <a:lnTo>
                    <a:pt x="77748" y="106734"/>
                  </a:lnTo>
                  <a:lnTo>
                    <a:pt x="111949" y="71400"/>
                  </a:lnTo>
                  <a:lnTo>
                    <a:pt x="131992" y="45325"/>
                  </a:lnTo>
                  <a:lnTo>
                    <a:pt x="132450" y="51911"/>
                  </a:lnTo>
                  <a:lnTo>
                    <a:pt x="132548" y="65657"/>
                  </a:lnTo>
                  <a:lnTo>
                    <a:pt x="124460" y="107699"/>
                  </a:lnTo>
                  <a:lnTo>
                    <a:pt x="124870" y="126278"/>
                  </a:lnTo>
                  <a:lnTo>
                    <a:pt x="138886" y="154553"/>
                  </a:lnTo>
                  <a:lnTo>
                    <a:pt x="144633" y="162286"/>
                  </a:lnTo>
                  <a:lnTo>
                    <a:pt x="153141" y="166385"/>
                  </a:lnTo>
                  <a:lnTo>
                    <a:pt x="170031" y="169016"/>
                  </a:lnTo>
                  <a:lnTo>
                    <a:pt x="184565" y="164731"/>
                  </a:lnTo>
                  <a:lnTo>
                    <a:pt x="201439" y="152438"/>
                  </a:lnTo>
                  <a:lnTo>
                    <a:pt x="217789" y="130505"/>
                  </a:lnTo>
                  <a:lnTo>
                    <a:pt x="233622" y="101142"/>
                  </a:lnTo>
                  <a:lnTo>
                    <a:pt x="238515" y="71241"/>
                  </a:lnTo>
                  <a:lnTo>
                    <a:pt x="239561" y="43802"/>
                  </a:lnTo>
                  <a:lnTo>
                    <a:pt x="232016" y="16311"/>
                  </a:lnTo>
                  <a:lnTo>
                    <a:pt x="230616" y="13850"/>
                  </a:lnTo>
                  <a:lnTo>
                    <a:pt x="228689" y="12210"/>
                  </a:lnTo>
                  <a:lnTo>
                    <a:pt x="226413" y="11116"/>
                  </a:lnTo>
                  <a:lnTo>
                    <a:pt x="224895" y="9395"/>
                  </a:lnTo>
                  <a:lnTo>
                    <a:pt x="22186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8" name="SMARTInkShape-2648"/>
            <p:cNvSpPr/>
            <p:nvPr>
              <p:custDataLst>
                <p:tags r:id="rId81"/>
              </p:custDataLst>
            </p:nvPr>
          </p:nvSpPr>
          <p:spPr bwMode="auto">
            <a:xfrm>
              <a:off x="3610488" y="3993730"/>
              <a:ext cx="300716" cy="473793"/>
            </a:xfrm>
            <a:custGeom>
              <a:avLst/>
              <a:gdLst/>
              <a:ahLst/>
              <a:cxnLst/>
              <a:rect l="0" t="0" r="0" b="0"/>
              <a:pathLst>
                <a:path w="300716" h="473793">
                  <a:moveTo>
                    <a:pt x="238207" y="60348"/>
                  </a:moveTo>
                  <a:lnTo>
                    <a:pt x="238207" y="60348"/>
                  </a:lnTo>
                  <a:lnTo>
                    <a:pt x="238207" y="43179"/>
                  </a:lnTo>
                  <a:lnTo>
                    <a:pt x="235562" y="35188"/>
                  </a:lnTo>
                  <a:lnTo>
                    <a:pt x="225779" y="17234"/>
                  </a:lnTo>
                  <a:lnTo>
                    <a:pt x="214824" y="8775"/>
                  </a:lnTo>
                  <a:lnTo>
                    <a:pt x="200034" y="2700"/>
                  </a:lnTo>
                  <a:lnTo>
                    <a:pt x="183538" y="0"/>
                  </a:lnTo>
                  <a:lnTo>
                    <a:pt x="141566" y="5396"/>
                  </a:lnTo>
                  <a:lnTo>
                    <a:pt x="106826" y="14190"/>
                  </a:lnTo>
                  <a:lnTo>
                    <a:pt x="72390" y="29915"/>
                  </a:lnTo>
                  <a:lnTo>
                    <a:pt x="33584" y="61392"/>
                  </a:lnTo>
                  <a:lnTo>
                    <a:pt x="6737" y="91533"/>
                  </a:lnTo>
                  <a:lnTo>
                    <a:pt x="1386" y="106950"/>
                  </a:lnTo>
                  <a:lnTo>
                    <a:pt x="0" y="122732"/>
                  </a:lnTo>
                  <a:lnTo>
                    <a:pt x="2692" y="136361"/>
                  </a:lnTo>
                  <a:lnTo>
                    <a:pt x="14526" y="155190"/>
                  </a:lnTo>
                  <a:lnTo>
                    <a:pt x="35340" y="168596"/>
                  </a:lnTo>
                  <a:lnTo>
                    <a:pt x="65099" y="174112"/>
                  </a:lnTo>
                  <a:lnTo>
                    <a:pt x="103582" y="168846"/>
                  </a:lnTo>
                  <a:lnTo>
                    <a:pt x="139847" y="155606"/>
                  </a:lnTo>
                  <a:lnTo>
                    <a:pt x="175673" y="129435"/>
                  </a:lnTo>
                  <a:lnTo>
                    <a:pt x="203292" y="101739"/>
                  </a:lnTo>
                  <a:lnTo>
                    <a:pt x="224857" y="58261"/>
                  </a:lnTo>
                  <a:lnTo>
                    <a:pt x="227313" y="45861"/>
                  </a:lnTo>
                  <a:lnTo>
                    <a:pt x="225758" y="36381"/>
                  </a:lnTo>
                  <a:lnTo>
                    <a:pt x="221951" y="25465"/>
                  </a:lnTo>
                  <a:lnTo>
                    <a:pt x="221060" y="21032"/>
                  </a:lnTo>
                  <a:lnTo>
                    <a:pt x="220823" y="21239"/>
                  </a:lnTo>
                  <a:lnTo>
                    <a:pt x="220665" y="22369"/>
                  </a:lnTo>
                  <a:lnTo>
                    <a:pt x="207947" y="41600"/>
                  </a:lnTo>
                  <a:lnTo>
                    <a:pt x="202575" y="78987"/>
                  </a:lnTo>
                  <a:lnTo>
                    <a:pt x="196671" y="119890"/>
                  </a:lnTo>
                  <a:lnTo>
                    <a:pt x="194942" y="152295"/>
                  </a:lnTo>
                  <a:lnTo>
                    <a:pt x="194174" y="186542"/>
                  </a:lnTo>
                  <a:lnTo>
                    <a:pt x="193832" y="222598"/>
                  </a:lnTo>
                  <a:lnTo>
                    <a:pt x="193681" y="261774"/>
                  </a:lnTo>
                  <a:lnTo>
                    <a:pt x="193613" y="297045"/>
                  </a:lnTo>
                  <a:lnTo>
                    <a:pt x="193583" y="330250"/>
                  </a:lnTo>
                  <a:lnTo>
                    <a:pt x="193570" y="364851"/>
                  </a:lnTo>
                  <a:lnTo>
                    <a:pt x="193562" y="408319"/>
                  </a:lnTo>
                  <a:lnTo>
                    <a:pt x="192567" y="444305"/>
                  </a:lnTo>
                  <a:lnTo>
                    <a:pt x="186430" y="463281"/>
                  </a:lnTo>
                  <a:lnTo>
                    <a:pt x="181130" y="471932"/>
                  </a:lnTo>
                  <a:lnTo>
                    <a:pt x="178328" y="473643"/>
                  </a:lnTo>
                  <a:lnTo>
                    <a:pt x="175468" y="473792"/>
                  </a:lnTo>
                  <a:lnTo>
                    <a:pt x="159007" y="466902"/>
                  </a:lnTo>
                  <a:lnTo>
                    <a:pt x="142421" y="449361"/>
                  </a:lnTo>
                  <a:lnTo>
                    <a:pt x="125175" y="409637"/>
                  </a:lnTo>
                  <a:lnTo>
                    <a:pt x="110348" y="374295"/>
                  </a:lnTo>
                  <a:lnTo>
                    <a:pt x="100222" y="333837"/>
                  </a:lnTo>
                  <a:lnTo>
                    <a:pt x="96781" y="297265"/>
                  </a:lnTo>
                  <a:lnTo>
                    <a:pt x="98264" y="257739"/>
                  </a:lnTo>
                  <a:lnTo>
                    <a:pt x="103581" y="240350"/>
                  </a:lnTo>
                  <a:lnTo>
                    <a:pt x="112558" y="226008"/>
                  </a:lnTo>
                  <a:lnTo>
                    <a:pt x="128769" y="211517"/>
                  </a:lnTo>
                  <a:lnTo>
                    <a:pt x="146140" y="200940"/>
                  </a:lnTo>
                  <a:lnTo>
                    <a:pt x="168595" y="196263"/>
                  </a:lnTo>
                  <a:lnTo>
                    <a:pt x="212820" y="202155"/>
                  </a:lnTo>
                  <a:lnTo>
                    <a:pt x="256251" y="212796"/>
                  </a:lnTo>
                  <a:lnTo>
                    <a:pt x="300715" y="2210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59" name="SMARTInkShape-2649"/>
            <p:cNvSpPr/>
            <p:nvPr>
              <p:custDataLst>
                <p:tags r:id="rId82"/>
              </p:custDataLst>
            </p:nvPr>
          </p:nvSpPr>
          <p:spPr bwMode="auto">
            <a:xfrm>
              <a:off x="3964781" y="3993348"/>
              <a:ext cx="133947" cy="158390"/>
            </a:xfrm>
            <a:custGeom>
              <a:avLst/>
              <a:gdLst/>
              <a:ahLst/>
              <a:cxnLst/>
              <a:rect l="0" t="0" r="0" b="0"/>
              <a:pathLst>
                <a:path w="133947" h="158390">
                  <a:moveTo>
                    <a:pt x="0" y="51800"/>
                  </a:moveTo>
                  <a:lnTo>
                    <a:pt x="0" y="51800"/>
                  </a:lnTo>
                  <a:lnTo>
                    <a:pt x="0" y="69843"/>
                  </a:lnTo>
                  <a:lnTo>
                    <a:pt x="2646" y="77348"/>
                  </a:lnTo>
                  <a:lnTo>
                    <a:pt x="4741" y="80739"/>
                  </a:lnTo>
                  <a:lnTo>
                    <a:pt x="7689" y="94991"/>
                  </a:lnTo>
                  <a:lnTo>
                    <a:pt x="11412" y="123438"/>
                  </a:lnTo>
                  <a:lnTo>
                    <a:pt x="13561" y="129324"/>
                  </a:lnTo>
                  <a:lnTo>
                    <a:pt x="14002" y="134241"/>
                  </a:lnTo>
                  <a:lnTo>
                    <a:pt x="9006" y="158389"/>
                  </a:lnTo>
                  <a:lnTo>
                    <a:pt x="8952" y="154048"/>
                  </a:lnTo>
                  <a:lnTo>
                    <a:pt x="6294" y="149168"/>
                  </a:lnTo>
                  <a:lnTo>
                    <a:pt x="4196" y="146478"/>
                  </a:lnTo>
                  <a:lnTo>
                    <a:pt x="829" y="121765"/>
                  </a:lnTo>
                  <a:lnTo>
                    <a:pt x="1238" y="101855"/>
                  </a:lnTo>
                  <a:lnTo>
                    <a:pt x="9116" y="58620"/>
                  </a:lnTo>
                  <a:lnTo>
                    <a:pt x="15820" y="41143"/>
                  </a:lnTo>
                  <a:lnTo>
                    <a:pt x="21252" y="32842"/>
                  </a:lnTo>
                  <a:lnTo>
                    <a:pt x="39954" y="19429"/>
                  </a:lnTo>
                  <a:lnTo>
                    <a:pt x="74525" y="2224"/>
                  </a:lnTo>
                  <a:lnTo>
                    <a:pt x="86370" y="0"/>
                  </a:lnTo>
                  <a:lnTo>
                    <a:pt x="95603" y="1658"/>
                  </a:lnTo>
                  <a:lnTo>
                    <a:pt x="104006" y="4710"/>
                  </a:lnTo>
                  <a:lnTo>
                    <a:pt x="118901" y="7421"/>
                  </a:lnTo>
                  <a:lnTo>
                    <a:pt x="133946" y="160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0" name="SMARTInkShape-2650"/>
            <p:cNvSpPr/>
            <p:nvPr>
              <p:custDataLst>
                <p:tags r:id="rId83"/>
              </p:custDataLst>
            </p:nvPr>
          </p:nvSpPr>
          <p:spPr bwMode="auto">
            <a:xfrm>
              <a:off x="4099412" y="4000500"/>
              <a:ext cx="158198" cy="185951"/>
            </a:xfrm>
            <a:custGeom>
              <a:avLst/>
              <a:gdLst/>
              <a:ahLst/>
              <a:cxnLst/>
              <a:rect l="0" t="0" r="0" b="0"/>
              <a:pathLst>
                <a:path w="158198" h="185951">
                  <a:moveTo>
                    <a:pt x="106471" y="8930"/>
                  </a:moveTo>
                  <a:lnTo>
                    <a:pt x="106471" y="8930"/>
                  </a:lnTo>
                  <a:lnTo>
                    <a:pt x="67253" y="45501"/>
                  </a:lnTo>
                  <a:lnTo>
                    <a:pt x="45572" y="65406"/>
                  </a:lnTo>
                  <a:lnTo>
                    <a:pt x="15401" y="106546"/>
                  </a:lnTo>
                  <a:lnTo>
                    <a:pt x="4522" y="126929"/>
                  </a:lnTo>
                  <a:lnTo>
                    <a:pt x="0" y="157618"/>
                  </a:lnTo>
                  <a:lnTo>
                    <a:pt x="4911" y="169602"/>
                  </a:lnTo>
                  <a:lnTo>
                    <a:pt x="8999" y="175576"/>
                  </a:lnTo>
                  <a:lnTo>
                    <a:pt x="18832" y="182213"/>
                  </a:lnTo>
                  <a:lnTo>
                    <a:pt x="38171" y="185950"/>
                  </a:lnTo>
                  <a:lnTo>
                    <a:pt x="53295" y="185832"/>
                  </a:lnTo>
                  <a:lnTo>
                    <a:pt x="90036" y="175002"/>
                  </a:lnTo>
                  <a:lnTo>
                    <a:pt x="115823" y="157024"/>
                  </a:lnTo>
                  <a:lnTo>
                    <a:pt x="132834" y="137586"/>
                  </a:lnTo>
                  <a:lnTo>
                    <a:pt x="150671" y="97530"/>
                  </a:lnTo>
                  <a:lnTo>
                    <a:pt x="158197" y="67111"/>
                  </a:lnTo>
                  <a:lnTo>
                    <a:pt x="156580" y="54301"/>
                  </a:lnTo>
                  <a:lnTo>
                    <a:pt x="154759" y="48107"/>
                  </a:lnTo>
                  <a:lnTo>
                    <a:pt x="147446" y="38579"/>
                  </a:lnTo>
                  <a:lnTo>
                    <a:pt x="103351" y="12017"/>
                  </a:lnTo>
                  <a:lnTo>
                    <a:pt x="7968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1" name="SMARTInkShape-2651"/>
            <p:cNvSpPr/>
            <p:nvPr>
              <p:custDataLst>
                <p:tags r:id="rId84"/>
              </p:custDataLst>
            </p:nvPr>
          </p:nvSpPr>
          <p:spPr bwMode="auto">
            <a:xfrm>
              <a:off x="4286802" y="4020322"/>
              <a:ext cx="231621" cy="165748"/>
            </a:xfrm>
            <a:custGeom>
              <a:avLst/>
              <a:gdLst/>
              <a:ahLst/>
              <a:cxnLst/>
              <a:rect l="0" t="0" r="0" b="0"/>
              <a:pathLst>
                <a:path w="231621" h="165748">
                  <a:moveTo>
                    <a:pt x="8378" y="6967"/>
                  </a:moveTo>
                  <a:lnTo>
                    <a:pt x="8378" y="6967"/>
                  </a:lnTo>
                  <a:lnTo>
                    <a:pt x="8378" y="46259"/>
                  </a:lnTo>
                  <a:lnTo>
                    <a:pt x="5732" y="80737"/>
                  </a:lnTo>
                  <a:lnTo>
                    <a:pt x="0" y="122473"/>
                  </a:lnTo>
                  <a:lnTo>
                    <a:pt x="686" y="133709"/>
                  </a:lnTo>
                  <a:lnTo>
                    <a:pt x="7169" y="152262"/>
                  </a:lnTo>
                  <a:lnTo>
                    <a:pt x="8564" y="154432"/>
                  </a:lnTo>
                  <a:lnTo>
                    <a:pt x="10486" y="155878"/>
                  </a:lnTo>
                  <a:lnTo>
                    <a:pt x="12760" y="156843"/>
                  </a:lnTo>
                  <a:lnTo>
                    <a:pt x="15268" y="156494"/>
                  </a:lnTo>
                  <a:lnTo>
                    <a:pt x="20700" y="153460"/>
                  </a:lnTo>
                  <a:lnTo>
                    <a:pt x="50608" y="125302"/>
                  </a:lnTo>
                  <a:lnTo>
                    <a:pt x="72821" y="86454"/>
                  </a:lnTo>
                  <a:lnTo>
                    <a:pt x="99914" y="43562"/>
                  </a:lnTo>
                  <a:lnTo>
                    <a:pt x="112154" y="19304"/>
                  </a:lnTo>
                  <a:lnTo>
                    <a:pt x="115024" y="11458"/>
                  </a:lnTo>
                  <a:lnTo>
                    <a:pt x="119607" y="4663"/>
                  </a:lnTo>
                  <a:lnTo>
                    <a:pt x="120233" y="2455"/>
                  </a:lnTo>
                  <a:lnTo>
                    <a:pt x="119659" y="982"/>
                  </a:lnTo>
                  <a:lnTo>
                    <a:pt x="118284" y="0"/>
                  </a:lnTo>
                  <a:lnTo>
                    <a:pt x="117367" y="338"/>
                  </a:lnTo>
                  <a:lnTo>
                    <a:pt x="116756" y="1556"/>
                  </a:lnTo>
                  <a:lnTo>
                    <a:pt x="116349" y="3360"/>
                  </a:lnTo>
                  <a:lnTo>
                    <a:pt x="103177" y="23820"/>
                  </a:lnTo>
                  <a:lnTo>
                    <a:pt x="95753" y="61589"/>
                  </a:lnTo>
                  <a:lnTo>
                    <a:pt x="90129" y="91730"/>
                  </a:lnTo>
                  <a:lnTo>
                    <a:pt x="93895" y="115426"/>
                  </a:lnTo>
                  <a:lnTo>
                    <a:pt x="106036" y="136558"/>
                  </a:lnTo>
                  <a:lnTo>
                    <a:pt x="122200" y="150646"/>
                  </a:lnTo>
                  <a:lnTo>
                    <a:pt x="145441" y="163303"/>
                  </a:lnTo>
                  <a:lnTo>
                    <a:pt x="157269" y="165747"/>
                  </a:lnTo>
                  <a:lnTo>
                    <a:pt x="169140" y="164187"/>
                  </a:lnTo>
                  <a:lnTo>
                    <a:pt x="192930" y="155101"/>
                  </a:lnTo>
                  <a:lnTo>
                    <a:pt x="202188" y="146888"/>
                  </a:lnTo>
                  <a:lnTo>
                    <a:pt x="224510" y="119687"/>
                  </a:lnTo>
                  <a:lnTo>
                    <a:pt x="229513" y="102102"/>
                  </a:lnTo>
                  <a:lnTo>
                    <a:pt x="231620" y="605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2" name="SMARTInkShape-2652"/>
            <p:cNvSpPr/>
            <p:nvPr>
              <p:custDataLst>
                <p:tags r:id="rId85"/>
              </p:custDataLst>
            </p:nvPr>
          </p:nvSpPr>
          <p:spPr bwMode="auto">
            <a:xfrm>
              <a:off x="4573031" y="3839766"/>
              <a:ext cx="70375" cy="337472"/>
            </a:xfrm>
            <a:custGeom>
              <a:avLst/>
              <a:gdLst/>
              <a:ahLst/>
              <a:cxnLst/>
              <a:rect l="0" t="0" r="0" b="0"/>
              <a:pathLst>
                <a:path w="70375" h="337472">
                  <a:moveTo>
                    <a:pt x="61477" y="0"/>
                  </a:moveTo>
                  <a:lnTo>
                    <a:pt x="61477" y="0"/>
                  </a:lnTo>
                  <a:lnTo>
                    <a:pt x="66217" y="0"/>
                  </a:lnTo>
                  <a:lnTo>
                    <a:pt x="67614" y="992"/>
                  </a:lnTo>
                  <a:lnTo>
                    <a:pt x="68545" y="2645"/>
                  </a:lnTo>
                  <a:lnTo>
                    <a:pt x="70038" y="12428"/>
                  </a:lnTo>
                  <a:lnTo>
                    <a:pt x="70374" y="49928"/>
                  </a:lnTo>
                  <a:lnTo>
                    <a:pt x="60688" y="92637"/>
                  </a:lnTo>
                  <a:lnTo>
                    <a:pt x="49668" y="126005"/>
                  </a:lnTo>
                  <a:lnTo>
                    <a:pt x="33835" y="161027"/>
                  </a:lnTo>
                  <a:lnTo>
                    <a:pt x="16576" y="196540"/>
                  </a:lnTo>
                  <a:lnTo>
                    <a:pt x="4186" y="229552"/>
                  </a:lnTo>
                  <a:lnTo>
                    <a:pt x="0" y="267373"/>
                  </a:lnTo>
                  <a:lnTo>
                    <a:pt x="165" y="301522"/>
                  </a:lnTo>
                  <a:lnTo>
                    <a:pt x="3800" y="311942"/>
                  </a:lnTo>
                  <a:lnTo>
                    <a:pt x="17073" y="329928"/>
                  </a:lnTo>
                  <a:lnTo>
                    <a:pt x="22890" y="335150"/>
                  </a:lnTo>
                  <a:lnTo>
                    <a:pt x="28783" y="337471"/>
                  </a:lnTo>
                  <a:lnTo>
                    <a:pt x="31743" y="337098"/>
                  </a:lnTo>
                  <a:lnTo>
                    <a:pt x="43617" y="3303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3" name="SMARTInkShape-2653"/>
            <p:cNvSpPr/>
            <p:nvPr>
              <p:custDataLst>
                <p:tags r:id="rId86"/>
              </p:custDataLst>
            </p:nvPr>
          </p:nvSpPr>
          <p:spPr bwMode="auto">
            <a:xfrm>
              <a:off x="4509492" y="4018359"/>
              <a:ext cx="142876" cy="17861"/>
            </a:xfrm>
            <a:custGeom>
              <a:avLst/>
              <a:gdLst/>
              <a:ahLst/>
              <a:cxnLst/>
              <a:rect l="0" t="0" r="0" b="0"/>
              <a:pathLst>
                <a:path w="142876" h="17861">
                  <a:moveTo>
                    <a:pt x="0" y="0"/>
                  </a:moveTo>
                  <a:lnTo>
                    <a:pt x="0" y="0"/>
                  </a:lnTo>
                  <a:lnTo>
                    <a:pt x="17216" y="993"/>
                  </a:lnTo>
                  <a:lnTo>
                    <a:pt x="54669" y="7689"/>
                  </a:lnTo>
                  <a:lnTo>
                    <a:pt x="94657" y="14822"/>
                  </a:lnTo>
                  <a:lnTo>
                    <a:pt x="142875" y="1786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4" name="SMARTInkShape-2654"/>
            <p:cNvSpPr/>
            <p:nvPr>
              <p:custDataLst>
                <p:tags r:id="rId87"/>
              </p:custDataLst>
            </p:nvPr>
          </p:nvSpPr>
          <p:spPr bwMode="auto">
            <a:xfrm>
              <a:off x="4689449" y="3804047"/>
              <a:ext cx="221880" cy="375048"/>
            </a:xfrm>
            <a:custGeom>
              <a:avLst/>
              <a:gdLst/>
              <a:ahLst/>
              <a:cxnLst/>
              <a:rect l="0" t="0" r="0" b="0"/>
              <a:pathLst>
                <a:path w="221880" h="375048">
                  <a:moveTo>
                    <a:pt x="16496" y="0"/>
                  </a:moveTo>
                  <a:lnTo>
                    <a:pt x="16496" y="0"/>
                  </a:lnTo>
                  <a:lnTo>
                    <a:pt x="21237" y="4740"/>
                  </a:lnTo>
                  <a:lnTo>
                    <a:pt x="23564" y="12359"/>
                  </a:lnTo>
                  <a:lnTo>
                    <a:pt x="27520" y="27805"/>
                  </a:lnTo>
                  <a:lnTo>
                    <a:pt x="31318" y="41131"/>
                  </a:lnTo>
                  <a:lnTo>
                    <a:pt x="33755" y="79378"/>
                  </a:lnTo>
                  <a:lnTo>
                    <a:pt x="34178" y="112155"/>
                  </a:lnTo>
                  <a:lnTo>
                    <a:pt x="34303" y="153285"/>
                  </a:lnTo>
                  <a:lnTo>
                    <a:pt x="31694" y="194246"/>
                  </a:lnTo>
                  <a:lnTo>
                    <a:pt x="24637" y="231518"/>
                  </a:lnTo>
                  <a:lnTo>
                    <a:pt x="18104" y="274927"/>
                  </a:lnTo>
                  <a:lnTo>
                    <a:pt x="9640" y="318573"/>
                  </a:lnTo>
                  <a:lnTo>
                    <a:pt x="7496" y="331096"/>
                  </a:lnTo>
                  <a:lnTo>
                    <a:pt x="0" y="345802"/>
                  </a:lnTo>
                  <a:lnTo>
                    <a:pt x="538" y="346620"/>
                  </a:lnTo>
                  <a:lnTo>
                    <a:pt x="3781" y="347530"/>
                  </a:lnTo>
                  <a:lnTo>
                    <a:pt x="5043" y="345788"/>
                  </a:lnTo>
                  <a:lnTo>
                    <a:pt x="8803" y="333855"/>
                  </a:lnTo>
                  <a:lnTo>
                    <a:pt x="32326" y="306257"/>
                  </a:lnTo>
                  <a:lnTo>
                    <a:pt x="70983" y="276777"/>
                  </a:lnTo>
                  <a:lnTo>
                    <a:pt x="88338" y="266879"/>
                  </a:lnTo>
                  <a:lnTo>
                    <a:pt x="126378" y="260525"/>
                  </a:lnTo>
                  <a:lnTo>
                    <a:pt x="154887" y="262070"/>
                  </a:lnTo>
                  <a:lnTo>
                    <a:pt x="178548" y="271457"/>
                  </a:lnTo>
                  <a:lnTo>
                    <a:pt x="193691" y="281382"/>
                  </a:lnTo>
                  <a:lnTo>
                    <a:pt x="211497" y="303922"/>
                  </a:lnTo>
                  <a:lnTo>
                    <a:pt x="217265" y="316647"/>
                  </a:lnTo>
                  <a:lnTo>
                    <a:pt x="221474" y="358356"/>
                  </a:lnTo>
                  <a:lnTo>
                    <a:pt x="221879" y="3750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78" name="SMARTInkShape-Group238"/>
          <p:cNvGrpSpPr/>
          <p:nvPr/>
        </p:nvGrpSpPr>
        <p:grpSpPr>
          <a:xfrm>
            <a:off x="5756673" y="4420564"/>
            <a:ext cx="2363923" cy="657525"/>
            <a:chOff x="4232672" y="4420563"/>
            <a:chExt cx="2363923" cy="657525"/>
          </a:xfrm>
        </p:grpSpPr>
        <p:sp>
          <p:nvSpPr>
            <p:cNvPr id="66" name="SMARTInkShape-2655"/>
            <p:cNvSpPr/>
            <p:nvPr>
              <p:custDataLst>
                <p:tags r:id="rId65"/>
              </p:custDataLst>
            </p:nvPr>
          </p:nvSpPr>
          <p:spPr bwMode="auto">
            <a:xfrm>
              <a:off x="4232672" y="4580930"/>
              <a:ext cx="258962" cy="212965"/>
            </a:xfrm>
            <a:custGeom>
              <a:avLst/>
              <a:gdLst/>
              <a:ahLst/>
              <a:cxnLst/>
              <a:rect l="0" t="0" r="0" b="0"/>
              <a:pathLst>
                <a:path w="258962" h="212965">
                  <a:moveTo>
                    <a:pt x="258961" y="0"/>
                  </a:moveTo>
                  <a:lnTo>
                    <a:pt x="258961" y="0"/>
                  </a:lnTo>
                  <a:lnTo>
                    <a:pt x="215770" y="0"/>
                  </a:lnTo>
                  <a:lnTo>
                    <a:pt x="187040" y="992"/>
                  </a:lnTo>
                  <a:lnTo>
                    <a:pt x="142910" y="9094"/>
                  </a:lnTo>
                  <a:lnTo>
                    <a:pt x="123923" y="15813"/>
                  </a:lnTo>
                  <a:lnTo>
                    <a:pt x="104820" y="29888"/>
                  </a:lnTo>
                  <a:lnTo>
                    <a:pt x="101157" y="35773"/>
                  </a:lnTo>
                  <a:lnTo>
                    <a:pt x="100180" y="38731"/>
                  </a:lnTo>
                  <a:lnTo>
                    <a:pt x="101741" y="47310"/>
                  </a:lnTo>
                  <a:lnTo>
                    <a:pt x="110827" y="68986"/>
                  </a:lnTo>
                  <a:lnTo>
                    <a:pt x="124009" y="86475"/>
                  </a:lnTo>
                  <a:lnTo>
                    <a:pt x="165619" y="126793"/>
                  </a:lnTo>
                  <a:lnTo>
                    <a:pt x="200175" y="166259"/>
                  </a:lnTo>
                  <a:lnTo>
                    <a:pt x="204354" y="185381"/>
                  </a:lnTo>
                  <a:lnTo>
                    <a:pt x="204697" y="189071"/>
                  </a:lnTo>
                  <a:lnTo>
                    <a:pt x="202941" y="192524"/>
                  </a:lnTo>
                  <a:lnTo>
                    <a:pt x="190989" y="202124"/>
                  </a:lnTo>
                  <a:lnTo>
                    <a:pt x="180465" y="208233"/>
                  </a:lnTo>
                  <a:lnTo>
                    <a:pt x="158643" y="212511"/>
                  </a:lnTo>
                  <a:lnTo>
                    <a:pt x="124602" y="212964"/>
                  </a:lnTo>
                  <a:lnTo>
                    <a:pt x="80312" y="201837"/>
                  </a:lnTo>
                  <a:lnTo>
                    <a:pt x="38357" y="187448"/>
                  </a:lnTo>
                  <a:lnTo>
                    <a:pt x="25977" y="180544"/>
                  </a:lnTo>
                  <a:lnTo>
                    <a:pt x="17168" y="170862"/>
                  </a:lnTo>
                  <a:lnTo>
                    <a:pt x="12591" y="159943"/>
                  </a:lnTo>
                  <a:lnTo>
                    <a:pt x="9565" y="149468"/>
                  </a:lnTo>
                  <a:lnTo>
                    <a:pt x="0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7" name="SMARTInkShape-2656"/>
            <p:cNvSpPr/>
            <p:nvPr>
              <p:custDataLst>
                <p:tags r:id="rId66"/>
              </p:custDataLst>
            </p:nvPr>
          </p:nvSpPr>
          <p:spPr bwMode="auto">
            <a:xfrm>
              <a:off x="4475181" y="4420563"/>
              <a:ext cx="78961" cy="383610"/>
            </a:xfrm>
            <a:custGeom>
              <a:avLst/>
              <a:gdLst/>
              <a:ahLst/>
              <a:cxnLst/>
              <a:rect l="0" t="0" r="0" b="0"/>
              <a:pathLst>
                <a:path w="78961" h="383610">
                  <a:moveTo>
                    <a:pt x="78960" y="8562"/>
                  </a:moveTo>
                  <a:lnTo>
                    <a:pt x="78960" y="8562"/>
                  </a:lnTo>
                  <a:lnTo>
                    <a:pt x="78960" y="0"/>
                  </a:lnTo>
                  <a:lnTo>
                    <a:pt x="77967" y="23006"/>
                  </a:lnTo>
                  <a:lnTo>
                    <a:pt x="71271" y="62866"/>
                  </a:lnTo>
                  <a:lnTo>
                    <a:pt x="65657" y="98625"/>
                  </a:lnTo>
                  <a:lnTo>
                    <a:pt x="52970" y="140640"/>
                  </a:lnTo>
                  <a:lnTo>
                    <a:pt x="36642" y="184508"/>
                  </a:lnTo>
                  <a:lnTo>
                    <a:pt x="23978" y="224184"/>
                  </a:lnTo>
                  <a:lnTo>
                    <a:pt x="13941" y="261076"/>
                  </a:lnTo>
                  <a:lnTo>
                    <a:pt x="9424" y="297142"/>
                  </a:lnTo>
                  <a:lnTo>
                    <a:pt x="1761" y="336763"/>
                  </a:lnTo>
                  <a:lnTo>
                    <a:pt x="0" y="351544"/>
                  </a:lnTo>
                  <a:lnTo>
                    <a:pt x="1864" y="362082"/>
                  </a:lnTo>
                  <a:lnTo>
                    <a:pt x="3750" y="366280"/>
                  </a:lnTo>
                  <a:lnTo>
                    <a:pt x="6000" y="369080"/>
                  </a:lnTo>
                  <a:lnTo>
                    <a:pt x="12914" y="374012"/>
                  </a:lnTo>
                  <a:lnTo>
                    <a:pt x="14879" y="378682"/>
                  </a:lnTo>
                  <a:lnTo>
                    <a:pt x="16396" y="380324"/>
                  </a:lnTo>
                  <a:lnTo>
                    <a:pt x="25382" y="38360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8" name="SMARTInkShape-2657"/>
            <p:cNvSpPr/>
            <p:nvPr>
              <p:custDataLst>
                <p:tags r:id="rId67"/>
              </p:custDataLst>
            </p:nvPr>
          </p:nvSpPr>
          <p:spPr bwMode="auto">
            <a:xfrm>
              <a:off x="4599432" y="4589859"/>
              <a:ext cx="132732" cy="177936"/>
            </a:xfrm>
            <a:custGeom>
              <a:avLst/>
              <a:gdLst/>
              <a:ahLst/>
              <a:cxnLst/>
              <a:rect l="0" t="0" r="0" b="0"/>
              <a:pathLst>
                <a:path w="132732" h="177936">
                  <a:moveTo>
                    <a:pt x="79724" y="0"/>
                  </a:moveTo>
                  <a:lnTo>
                    <a:pt x="79724" y="0"/>
                  </a:lnTo>
                  <a:lnTo>
                    <a:pt x="72036" y="0"/>
                  </a:lnTo>
                  <a:lnTo>
                    <a:pt x="46046" y="24858"/>
                  </a:lnTo>
                  <a:lnTo>
                    <a:pt x="24161" y="63430"/>
                  </a:lnTo>
                  <a:lnTo>
                    <a:pt x="6682" y="98409"/>
                  </a:lnTo>
                  <a:lnTo>
                    <a:pt x="0" y="142340"/>
                  </a:lnTo>
                  <a:lnTo>
                    <a:pt x="4288" y="158481"/>
                  </a:lnTo>
                  <a:lnTo>
                    <a:pt x="11801" y="167340"/>
                  </a:lnTo>
                  <a:lnTo>
                    <a:pt x="20763" y="173592"/>
                  </a:lnTo>
                  <a:lnTo>
                    <a:pt x="28053" y="176371"/>
                  </a:lnTo>
                  <a:lnTo>
                    <a:pt x="42476" y="177935"/>
                  </a:lnTo>
                  <a:lnTo>
                    <a:pt x="64057" y="168918"/>
                  </a:lnTo>
                  <a:lnTo>
                    <a:pt x="103207" y="136595"/>
                  </a:lnTo>
                  <a:lnTo>
                    <a:pt x="126797" y="93486"/>
                  </a:lnTo>
                  <a:lnTo>
                    <a:pt x="132018" y="68700"/>
                  </a:lnTo>
                  <a:lnTo>
                    <a:pt x="132731" y="56661"/>
                  </a:lnTo>
                  <a:lnTo>
                    <a:pt x="130403" y="47342"/>
                  </a:lnTo>
                  <a:lnTo>
                    <a:pt x="128393" y="43467"/>
                  </a:lnTo>
                  <a:lnTo>
                    <a:pt x="120867" y="36517"/>
                  </a:lnTo>
                  <a:lnTo>
                    <a:pt x="77210" y="5094"/>
                  </a:lnTo>
                  <a:lnTo>
                    <a:pt x="70795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69" name="SMARTInkShape-2658"/>
            <p:cNvSpPr/>
            <p:nvPr>
              <p:custDataLst>
                <p:tags r:id="rId68"/>
              </p:custDataLst>
            </p:nvPr>
          </p:nvSpPr>
          <p:spPr bwMode="auto">
            <a:xfrm>
              <a:off x="4786313" y="4625578"/>
              <a:ext cx="240536" cy="169378"/>
            </a:xfrm>
            <a:custGeom>
              <a:avLst/>
              <a:gdLst/>
              <a:ahLst/>
              <a:cxnLst/>
              <a:rect l="0" t="0" r="0" b="0"/>
              <a:pathLst>
                <a:path w="240536" h="169378">
                  <a:moveTo>
                    <a:pt x="0" y="0"/>
                  </a:moveTo>
                  <a:lnTo>
                    <a:pt x="0" y="0"/>
                  </a:lnTo>
                  <a:lnTo>
                    <a:pt x="0" y="40139"/>
                  </a:lnTo>
                  <a:lnTo>
                    <a:pt x="0" y="80949"/>
                  </a:lnTo>
                  <a:lnTo>
                    <a:pt x="0" y="121568"/>
                  </a:lnTo>
                  <a:lnTo>
                    <a:pt x="0" y="135018"/>
                  </a:lnTo>
                  <a:lnTo>
                    <a:pt x="2645" y="142029"/>
                  </a:lnTo>
                  <a:lnTo>
                    <a:pt x="4740" y="145288"/>
                  </a:lnTo>
                  <a:lnTo>
                    <a:pt x="7129" y="147460"/>
                  </a:lnTo>
                  <a:lnTo>
                    <a:pt x="12428" y="149874"/>
                  </a:lnTo>
                  <a:lnTo>
                    <a:pt x="20990" y="151232"/>
                  </a:lnTo>
                  <a:lnTo>
                    <a:pt x="26858" y="148905"/>
                  </a:lnTo>
                  <a:lnTo>
                    <a:pt x="29811" y="146895"/>
                  </a:lnTo>
                  <a:lnTo>
                    <a:pt x="65835" y="103553"/>
                  </a:lnTo>
                  <a:lnTo>
                    <a:pt x="100241" y="60391"/>
                  </a:lnTo>
                  <a:lnTo>
                    <a:pt x="110950" y="42919"/>
                  </a:lnTo>
                  <a:lnTo>
                    <a:pt x="115556" y="32009"/>
                  </a:lnTo>
                  <a:lnTo>
                    <a:pt x="117717" y="30269"/>
                  </a:lnTo>
                  <a:lnTo>
                    <a:pt x="120150" y="29109"/>
                  </a:lnTo>
                  <a:lnTo>
                    <a:pt x="120779" y="28336"/>
                  </a:lnTo>
                  <a:lnTo>
                    <a:pt x="120207" y="27820"/>
                  </a:lnTo>
                  <a:lnTo>
                    <a:pt x="118833" y="27476"/>
                  </a:lnTo>
                  <a:lnTo>
                    <a:pt x="117917" y="28239"/>
                  </a:lnTo>
                  <a:lnTo>
                    <a:pt x="109125" y="54621"/>
                  </a:lnTo>
                  <a:lnTo>
                    <a:pt x="100261" y="96456"/>
                  </a:lnTo>
                  <a:lnTo>
                    <a:pt x="100122" y="110338"/>
                  </a:lnTo>
                  <a:lnTo>
                    <a:pt x="105623" y="132904"/>
                  </a:lnTo>
                  <a:lnTo>
                    <a:pt x="119252" y="158601"/>
                  </a:lnTo>
                  <a:lnTo>
                    <a:pt x="123158" y="162288"/>
                  </a:lnTo>
                  <a:lnTo>
                    <a:pt x="132788" y="166386"/>
                  </a:lnTo>
                  <a:lnTo>
                    <a:pt x="166847" y="169377"/>
                  </a:lnTo>
                  <a:lnTo>
                    <a:pt x="171755" y="167488"/>
                  </a:lnTo>
                  <a:lnTo>
                    <a:pt x="211708" y="127675"/>
                  </a:lnTo>
                  <a:lnTo>
                    <a:pt x="228093" y="103125"/>
                  </a:lnTo>
                  <a:lnTo>
                    <a:pt x="238237" y="73287"/>
                  </a:lnTo>
                  <a:lnTo>
                    <a:pt x="240535" y="47990"/>
                  </a:lnTo>
                  <a:lnTo>
                    <a:pt x="236193" y="29874"/>
                  </a:lnTo>
                  <a:lnTo>
                    <a:pt x="223242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0" name="SMARTInkShape-2659"/>
            <p:cNvSpPr/>
            <p:nvPr>
              <p:custDataLst>
                <p:tags r:id="rId69"/>
              </p:custDataLst>
            </p:nvPr>
          </p:nvSpPr>
          <p:spPr bwMode="auto">
            <a:xfrm>
              <a:off x="5107781" y="4589859"/>
              <a:ext cx="8931" cy="160736"/>
            </a:xfrm>
            <a:custGeom>
              <a:avLst/>
              <a:gdLst/>
              <a:ahLst/>
              <a:cxnLst/>
              <a:rect l="0" t="0" r="0" b="0"/>
              <a:pathLst>
                <a:path w="8931" h="160736">
                  <a:moveTo>
                    <a:pt x="8930" y="0"/>
                  </a:moveTo>
                  <a:lnTo>
                    <a:pt x="8930" y="0"/>
                  </a:lnTo>
                  <a:lnTo>
                    <a:pt x="8930" y="40722"/>
                  </a:lnTo>
                  <a:lnTo>
                    <a:pt x="8930" y="83599"/>
                  </a:lnTo>
                  <a:lnTo>
                    <a:pt x="7938" y="126108"/>
                  </a:lnTo>
                  <a:lnTo>
                    <a:pt x="827" y="148401"/>
                  </a:lnTo>
                  <a:lnTo>
                    <a:pt x="0" y="1607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1" name="SMARTInkShape-2660"/>
            <p:cNvSpPr/>
            <p:nvPr>
              <p:custDataLst>
                <p:tags r:id="rId70"/>
              </p:custDataLst>
            </p:nvPr>
          </p:nvSpPr>
          <p:spPr bwMode="auto">
            <a:xfrm>
              <a:off x="5089922" y="4509492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2" name="SMARTInkShape-2661"/>
            <p:cNvSpPr/>
            <p:nvPr>
              <p:custDataLst>
                <p:tags r:id="rId71"/>
              </p:custDataLst>
            </p:nvPr>
          </p:nvSpPr>
          <p:spPr bwMode="auto">
            <a:xfrm>
              <a:off x="5188148" y="4608291"/>
              <a:ext cx="141528" cy="178023"/>
            </a:xfrm>
            <a:custGeom>
              <a:avLst/>
              <a:gdLst/>
              <a:ahLst/>
              <a:cxnLst/>
              <a:rect l="0" t="0" r="0" b="0"/>
              <a:pathLst>
                <a:path w="141528" h="178023">
                  <a:moveTo>
                    <a:pt x="0" y="169092"/>
                  </a:moveTo>
                  <a:lnTo>
                    <a:pt x="0" y="169092"/>
                  </a:lnTo>
                  <a:lnTo>
                    <a:pt x="8562" y="177653"/>
                  </a:lnTo>
                  <a:lnTo>
                    <a:pt x="9916" y="137876"/>
                  </a:lnTo>
                  <a:lnTo>
                    <a:pt x="16617" y="97071"/>
                  </a:lnTo>
                  <a:lnTo>
                    <a:pt x="27410" y="55575"/>
                  </a:lnTo>
                  <a:lnTo>
                    <a:pt x="38818" y="29701"/>
                  </a:lnTo>
                  <a:lnTo>
                    <a:pt x="49995" y="20158"/>
                  </a:lnTo>
                  <a:lnTo>
                    <a:pt x="86336" y="2326"/>
                  </a:lnTo>
                  <a:lnTo>
                    <a:pt x="105359" y="0"/>
                  </a:lnTo>
                  <a:lnTo>
                    <a:pt x="113964" y="2328"/>
                  </a:lnTo>
                  <a:lnTo>
                    <a:pt x="127573" y="11907"/>
                  </a:lnTo>
                  <a:lnTo>
                    <a:pt x="136798" y="25174"/>
                  </a:lnTo>
                  <a:lnTo>
                    <a:pt x="141075" y="41672"/>
                  </a:lnTo>
                  <a:lnTo>
                    <a:pt x="141527" y="72154"/>
                  </a:lnTo>
                  <a:lnTo>
                    <a:pt x="130400" y="115683"/>
                  </a:lnTo>
                  <a:lnTo>
                    <a:pt x="125489" y="156678"/>
                  </a:lnTo>
                  <a:lnTo>
                    <a:pt x="125016" y="17802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3" name="SMARTInkShape-2662"/>
            <p:cNvSpPr/>
            <p:nvPr>
              <p:custDataLst>
                <p:tags r:id="rId72"/>
              </p:custDataLst>
            </p:nvPr>
          </p:nvSpPr>
          <p:spPr bwMode="auto">
            <a:xfrm>
              <a:off x="5342121" y="4600507"/>
              <a:ext cx="176418" cy="477581"/>
            </a:xfrm>
            <a:custGeom>
              <a:avLst/>
              <a:gdLst/>
              <a:ahLst/>
              <a:cxnLst/>
              <a:rect l="0" t="0" r="0" b="0"/>
              <a:pathLst>
                <a:path w="176418" h="477581">
                  <a:moveTo>
                    <a:pt x="167496" y="25071"/>
                  </a:moveTo>
                  <a:lnTo>
                    <a:pt x="167496" y="25071"/>
                  </a:lnTo>
                  <a:lnTo>
                    <a:pt x="162756" y="25071"/>
                  </a:lnTo>
                  <a:lnTo>
                    <a:pt x="161359" y="24079"/>
                  </a:lnTo>
                  <a:lnTo>
                    <a:pt x="160428" y="22426"/>
                  </a:lnTo>
                  <a:lnTo>
                    <a:pt x="159808" y="20331"/>
                  </a:lnTo>
                  <a:lnTo>
                    <a:pt x="151661" y="6980"/>
                  </a:lnTo>
                  <a:lnTo>
                    <a:pt x="150987" y="4080"/>
                  </a:lnTo>
                  <a:lnTo>
                    <a:pt x="148552" y="2148"/>
                  </a:lnTo>
                  <a:lnTo>
                    <a:pt x="140556" y="0"/>
                  </a:lnTo>
                  <a:lnTo>
                    <a:pt x="130388" y="1691"/>
                  </a:lnTo>
                  <a:lnTo>
                    <a:pt x="119253" y="6742"/>
                  </a:lnTo>
                  <a:lnTo>
                    <a:pt x="90024" y="31746"/>
                  </a:lnTo>
                  <a:lnTo>
                    <a:pt x="60329" y="70599"/>
                  </a:lnTo>
                  <a:lnTo>
                    <a:pt x="32557" y="113492"/>
                  </a:lnTo>
                  <a:lnTo>
                    <a:pt x="26973" y="134062"/>
                  </a:lnTo>
                  <a:lnTo>
                    <a:pt x="25666" y="146602"/>
                  </a:lnTo>
                  <a:lnTo>
                    <a:pt x="29671" y="164819"/>
                  </a:lnTo>
                  <a:lnTo>
                    <a:pt x="37119" y="174163"/>
                  </a:lnTo>
                  <a:lnTo>
                    <a:pt x="46051" y="180631"/>
                  </a:lnTo>
                  <a:lnTo>
                    <a:pt x="53328" y="183506"/>
                  </a:lnTo>
                  <a:lnTo>
                    <a:pt x="62515" y="182138"/>
                  </a:lnTo>
                  <a:lnTo>
                    <a:pt x="73213" y="177230"/>
                  </a:lnTo>
                  <a:lnTo>
                    <a:pt x="108050" y="145626"/>
                  </a:lnTo>
                  <a:lnTo>
                    <a:pt x="137741" y="104851"/>
                  </a:lnTo>
                  <a:lnTo>
                    <a:pt x="161021" y="64237"/>
                  </a:lnTo>
                  <a:lnTo>
                    <a:pt x="176267" y="43135"/>
                  </a:lnTo>
                  <a:lnTo>
                    <a:pt x="176417" y="81526"/>
                  </a:lnTo>
                  <a:lnTo>
                    <a:pt x="175431" y="114118"/>
                  </a:lnTo>
                  <a:lnTo>
                    <a:pt x="170288" y="155745"/>
                  </a:lnTo>
                  <a:lnTo>
                    <a:pt x="168737" y="188320"/>
                  </a:lnTo>
                  <a:lnTo>
                    <a:pt x="162756" y="222642"/>
                  </a:lnTo>
                  <a:lnTo>
                    <a:pt x="154475" y="257739"/>
                  </a:lnTo>
                  <a:lnTo>
                    <a:pt x="147487" y="293183"/>
                  </a:lnTo>
                  <a:lnTo>
                    <a:pt x="141075" y="326133"/>
                  </a:lnTo>
                  <a:lnTo>
                    <a:pt x="133925" y="357314"/>
                  </a:lnTo>
                  <a:lnTo>
                    <a:pt x="118744" y="400775"/>
                  </a:lnTo>
                  <a:lnTo>
                    <a:pt x="95836" y="443132"/>
                  </a:lnTo>
                  <a:lnTo>
                    <a:pt x="84054" y="459915"/>
                  </a:lnTo>
                  <a:lnTo>
                    <a:pt x="67256" y="473950"/>
                  </a:lnTo>
                  <a:lnTo>
                    <a:pt x="59114" y="477580"/>
                  </a:lnTo>
                  <a:lnTo>
                    <a:pt x="49542" y="476548"/>
                  </a:lnTo>
                  <a:lnTo>
                    <a:pt x="39666" y="472782"/>
                  </a:lnTo>
                  <a:lnTo>
                    <a:pt x="31969" y="467801"/>
                  </a:lnTo>
                  <a:lnTo>
                    <a:pt x="17318" y="449937"/>
                  </a:lnTo>
                  <a:lnTo>
                    <a:pt x="5149" y="421053"/>
                  </a:lnTo>
                  <a:lnTo>
                    <a:pt x="0" y="387359"/>
                  </a:lnTo>
                  <a:lnTo>
                    <a:pt x="3215" y="352240"/>
                  </a:lnTo>
                  <a:lnTo>
                    <a:pt x="10451" y="316699"/>
                  </a:lnTo>
                  <a:lnTo>
                    <a:pt x="22778" y="277256"/>
                  </a:lnTo>
                  <a:lnTo>
                    <a:pt x="48975" y="243036"/>
                  </a:lnTo>
                  <a:lnTo>
                    <a:pt x="71194" y="229441"/>
                  </a:lnTo>
                  <a:lnTo>
                    <a:pt x="113918" y="2125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4" name="SMARTInkShape-2663"/>
            <p:cNvSpPr/>
            <p:nvPr>
              <p:custDataLst>
                <p:tags r:id="rId73"/>
              </p:custDataLst>
            </p:nvPr>
          </p:nvSpPr>
          <p:spPr bwMode="auto">
            <a:xfrm>
              <a:off x="5636952" y="4447309"/>
              <a:ext cx="274452" cy="347934"/>
            </a:xfrm>
            <a:custGeom>
              <a:avLst/>
              <a:gdLst/>
              <a:ahLst/>
              <a:cxnLst/>
              <a:rect l="0" t="0" r="0" b="0"/>
              <a:pathLst>
                <a:path w="274452" h="347934">
                  <a:moveTo>
                    <a:pt x="167345" y="187199"/>
                  </a:moveTo>
                  <a:lnTo>
                    <a:pt x="167345" y="187199"/>
                  </a:lnTo>
                  <a:lnTo>
                    <a:pt x="167345" y="173896"/>
                  </a:lnTo>
                  <a:lnTo>
                    <a:pt x="164699" y="168719"/>
                  </a:lnTo>
                  <a:lnTo>
                    <a:pt x="162604" y="165949"/>
                  </a:lnTo>
                  <a:lnTo>
                    <a:pt x="150175" y="157310"/>
                  </a:lnTo>
                  <a:lnTo>
                    <a:pt x="138666" y="153207"/>
                  </a:lnTo>
                  <a:lnTo>
                    <a:pt x="119490" y="156732"/>
                  </a:lnTo>
                  <a:lnTo>
                    <a:pt x="99698" y="164061"/>
                  </a:lnTo>
                  <a:lnTo>
                    <a:pt x="58496" y="198474"/>
                  </a:lnTo>
                  <a:lnTo>
                    <a:pt x="25031" y="241086"/>
                  </a:lnTo>
                  <a:lnTo>
                    <a:pt x="5508" y="276557"/>
                  </a:lnTo>
                  <a:lnTo>
                    <a:pt x="0" y="298563"/>
                  </a:lnTo>
                  <a:lnTo>
                    <a:pt x="1357" y="308793"/>
                  </a:lnTo>
                  <a:lnTo>
                    <a:pt x="7700" y="320130"/>
                  </a:lnTo>
                  <a:lnTo>
                    <a:pt x="13048" y="325654"/>
                  </a:lnTo>
                  <a:lnTo>
                    <a:pt x="18732" y="328110"/>
                  </a:lnTo>
                  <a:lnTo>
                    <a:pt x="27212" y="326555"/>
                  </a:lnTo>
                  <a:lnTo>
                    <a:pt x="60734" y="313735"/>
                  </a:lnTo>
                  <a:lnTo>
                    <a:pt x="97351" y="283078"/>
                  </a:lnTo>
                  <a:lnTo>
                    <a:pt x="131911" y="243106"/>
                  </a:lnTo>
                  <a:lnTo>
                    <a:pt x="167401" y="200227"/>
                  </a:lnTo>
                  <a:lnTo>
                    <a:pt x="194150" y="161624"/>
                  </a:lnTo>
                  <a:lnTo>
                    <a:pt x="218282" y="125051"/>
                  </a:lnTo>
                  <a:lnTo>
                    <a:pt x="244214" y="81877"/>
                  </a:lnTo>
                  <a:lnTo>
                    <a:pt x="264719" y="38282"/>
                  </a:lnTo>
                  <a:lnTo>
                    <a:pt x="271602" y="18390"/>
                  </a:lnTo>
                  <a:lnTo>
                    <a:pt x="274451" y="0"/>
                  </a:lnTo>
                  <a:lnTo>
                    <a:pt x="252138" y="38278"/>
                  </a:lnTo>
                  <a:lnTo>
                    <a:pt x="235353" y="70865"/>
                  </a:lnTo>
                  <a:lnTo>
                    <a:pt x="217812" y="111498"/>
                  </a:lnTo>
                  <a:lnTo>
                    <a:pt x="200047" y="154957"/>
                  </a:lnTo>
                  <a:lnTo>
                    <a:pt x="183208" y="198261"/>
                  </a:lnTo>
                  <a:lnTo>
                    <a:pt x="172486" y="236668"/>
                  </a:lnTo>
                  <a:lnTo>
                    <a:pt x="169860" y="271199"/>
                  </a:lnTo>
                  <a:lnTo>
                    <a:pt x="176573" y="314465"/>
                  </a:lnTo>
                  <a:lnTo>
                    <a:pt x="180707" y="326775"/>
                  </a:lnTo>
                  <a:lnTo>
                    <a:pt x="183198" y="330851"/>
                  </a:lnTo>
                  <a:lnTo>
                    <a:pt x="190453" y="337580"/>
                  </a:lnTo>
                  <a:lnTo>
                    <a:pt x="192498" y="342670"/>
                  </a:lnTo>
                  <a:lnTo>
                    <a:pt x="194035" y="344424"/>
                  </a:lnTo>
                  <a:lnTo>
                    <a:pt x="203064" y="34793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5" name="SMARTInkShape-2664"/>
            <p:cNvSpPr/>
            <p:nvPr>
              <p:custDataLst>
                <p:tags r:id="rId74"/>
              </p:custDataLst>
            </p:nvPr>
          </p:nvSpPr>
          <p:spPr bwMode="auto">
            <a:xfrm>
              <a:off x="5885294" y="4589859"/>
              <a:ext cx="157833" cy="193929"/>
            </a:xfrm>
            <a:custGeom>
              <a:avLst/>
              <a:gdLst/>
              <a:ahLst/>
              <a:cxnLst/>
              <a:rect l="0" t="0" r="0" b="0"/>
              <a:pathLst>
                <a:path w="157833" h="193929">
                  <a:moveTo>
                    <a:pt x="52948" y="8930"/>
                  </a:moveTo>
                  <a:lnTo>
                    <a:pt x="52948" y="8930"/>
                  </a:lnTo>
                  <a:lnTo>
                    <a:pt x="45819" y="17051"/>
                  </a:lnTo>
                  <a:lnTo>
                    <a:pt x="23445" y="56526"/>
                  </a:lnTo>
                  <a:lnTo>
                    <a:pt x="6551" y="89879"/>
                  </a:lnTo>
                  <a:lnTo>
                    <a:pt x="316" y="131376"/>
                  </a:lnTo>
                  <a:lnTo>
                    <a:pt x="0" y="138186"/>
                  </a:lnTo>
                  <a:lnTo>
                    <a:pt x="4942" y="151044"/>
                  </a:lnTo>
                  <a:lnTo>
                    <a:pt x="23733" y="180479"/>
                  </a:lnTo>
                  <a:lnTo>
                    <a:pt x="33680" y="188692"/>
                  </a:lnTo>
                  <a:lnTo>
                    <a:pt x="47361" y="193004"/>
                  </a:lnTo>
                  <a:lnTo>
                    <a:pt x="62371" y="193928"/>
                  </a:lnTo>
                  <a:lnTo>
                    <a:pt x="88177" y="186437"/>
                  </a:lnTo>
                  <a:lnTo>
                    <a:pt x="100355" y="180096"/>
                  </a:lnTo>
                  <a:lnTo>
                    <a:pt x="130310" y="154195"/>
                  </a:lnTo>
                  <a:lnTo>
                    <a:pt x="143449" y="132008"/>
                  </a:lnTo>
                  <a:lnTo>
                    <a:pt x="157225" y="91688"/>
                  </a:lnTo>
                  <a:lnTo>
                    <a:pt x="157832" y="77462"/>
                  </a:lnTo>
                  <a:lnTo>
                    <a:pt x="154795" y="61216"/>
                  </a:lnTo>
                  <a:lnTo>
                    <a:pt x="147492" y="49366"/>
                  </a:lnTo>
                  <a:lnTo>
                    <a:pt x="119932" y="24250"/>
                  </a:lnTo>
                  <a:lnTo>
                    <a:pt x="79150" y="6403"/>
                  </a:lnTo>
                  <a:lnTo>
                    <a:pt x="38536" y="562"/>
                  </a:lnTo>
                  <a:lnTo>
                    <a:pt x="1722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6" name="SMARTInkShape-2665"/>
            <p:cNvSpPr/>
            <p:nvPr>
              <p:custDataLst>
                <p:tags r:id="rId75"/>
              </p:custDataLst>
            </p:nvPr>
          </p:nvSpPr>
          <p:spPr bwMode="auto">
            <a:xfrm>
              <a:off x="6072791" y="4598789"/>
              <a:ext cx="266752" cy="208996"/>
            </a:xfrm>
            <a:custGeom>
              <a:avLst/>
              <a:gdLst/>
              <a:ahLst/>
              <a:cxnLst/>
              <a:rect l="0" t="0" r="0" b="0"/>
              <a:pathLst>
                <a:path w="266752" h="208996">
                  <a:moveTo>
                    <a:pt x="26186" y="8930"/>
                  </a:moveTo>
                  <a:lnTo>
                    <a:pt x="26186" y="8930"/>
                  </a:lnTo>
                  <a:lnTo>
                    <a:pt x="26186" y="13670"/>
                  </a:lnTo>
                  <a:lnTo>
                    <a:pt x="23540" y="18643"/>
                  </a:lnTo>
                  <a:lnTo>
                    <a:pt x="21445" y="21358"/>
                  </a:lnTo>
                  <a:lnTo>
                    <a:pt x="12883" y="58858"/>
                  </a:lnTo>
                  <a:lnTo>
                    <a:pt x="6281" y="98922"/>
                  </a:lnTo>
                  <a:lnTo>
                    <a:pt x="0" y="142152"/>
                  </a:lnTo>
                  <a:lnTo>
                    <a:pt x="657" y="154460"/>
                  </a:lnTo>
                  <a:lnTo>
                    <a:pt x="6605" y="171553"/>
                  </a:lnTo>
                  <a:lnTo>
                    <a:pt x="11861" y="179764"/>
                  </a:lnTo>
                  <a:lnTo>
                    <a:pt x="17504" y="184075"/>
                  </a:lnTo>
                  <a:lnTo>
                    <a:pt x="24311" y="185991"/>
                  </a:lnTo>
                  <a:lnTo>
                    <a:pt x="45795" y="187322"/>
                  </a:lnTo>
                  <a:lnTo>
                    <a:pt x="84890" y="167388"/>
                  </a:lnTo>
                  <a:lnTo>
                    <a:pt x="121363" y="128772"/>
                  </a:lnTo>
                  <a:lnTo>
                    <a:pt x="144719" y="84653"/>
                  </a:lnTo>
                  <a:lnTo>
                    <a:pt x="157416" y="63464"/>
                  </a:lnTo>
                  <a:lnTo>
                    <a:pt x="159972" y="54156"/>
                  </a:lnTo>
                  <a:lnTo>
                    <a:pt x="160084" y="58490"/>
                  </a:lnTo>
                  <a:lnTo>
                    <a:pt x="157464" y="63368"/>
                  </a:lnTo>
                  <a:lnTo>
                    <a:pt x="147698" y="79324"/>
                  </a:lnTo>
                  <a:lnTo>
                    <a:pt x="140340" y="117125"/>
                  </a:lnTo>
                  <a:lnTo>
                    <a:pt x="134724" y="147269"/>
                  </a:lnTo>
                  <a:lnTo>
                    <a:pt x="138491" y="166226"/>
                  </a:lnTo>
                  <a:lnTo>
                    <a:pt x="148654" y="189416"/>
                  </a:lnTo>
                  <a:lnTo>
                    <a:pt x="154368" y="197625"/>
                  </a:lnTo>
                  <a:lnTo>
                    <a:pt x="167904" y="207825"/>
                  </a:lnTo>
                  <a:lnTo>
                    <a:pt x="172259" y="208995"/>
                  </a:lnTo>
                  <a:lnTo>
                    <a:pt x="176154" y="208783"/>
                  </a:lnTo>
                  <a:lnTo>
                    <a:pt x="211148" y="193153"/>
                  </a:lnTo>
                  <a:lnTo>
                    <a:pt x="228715" y="174970"/>
                  </a:lnTo>
                  <a:lnTo>
                    <a:pt x="248660" y="133468"/>
                  </a:lnTo>
                  <a:lnTo>
                    <a:pt x="263217" y="90226"/>
                  </a:lnTo>
                  <a:lnTo>
                    <a:pt x="266751" y="52329"/>
                  </a:lnTo>
                  <a:lnTo>
                    <a:pt x="259552" y="17059"/>
                  </a:lnTo>
                  <a:lnTo>
                    <a:pt x="256242" y="9897"/>
                  </a:lnTo>
                  <a:lnTo>
                    <a:pt x="24942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77" name="SMARTInkShape-2666"/>
            <p:cNvSpPr/>
            <p:nvPr>
              <p:custDataLst>
                <p:tags r:id="rId76"/>
              </p:custDataLst>
            </p:nvPr>
          </p:nvSpPr>
          <p:spPr bwMode="auto">
            <a:xfrm>
              <a:off x="6393711" y="4583048"/>
              <a:ext cx="202884" cy="220955"/>
            </a:xfrm>
            <a:custGeom>
              <a:avLst/>
              <a:gdLst/>
              <a:ahLst/>
              <a:cxnLst/>
              <a:rect l="0" t="0" r="0" b="0"/>
              <a:pathLst>
                <a:path w="202884" h="220955">
                  <a:moveTo>
                    <a:pt x="71383" y="87179"/>
                  </a:moveTo>
                  <a:lnTo>
                    <a:pt x="71383" y="87179"/>
                  </a:lnTo>
                  <a:lnTo>
                    <a:pt x="71383" y="96659"/>
                  </a:lnTo>
                  <a:lnTo>
                    <a:pt x="68737" y="103960"/>
                  </a:lnTo>
                  <a:lnTo>
                    <a:pt x="56152" y="134037"/>
                  </a:lnTo>
                  <a:lnTo>
                    <a:pt x="38610" y="178470"/>
                  </a:lnTo>
                  <a:lnTo>
                    <a:pt x="28710" y="196028"/>
                  </a:lnTo>
                  <a:lnTo>
                    <a:pt x="132" y="220954"/>
                  </a:lnTo>
                  <a:lnTo>
                    <a:pt x="0" y="211593"/>
                  </a:lnTo>
                  <a:lnTo>
                    <a:pt x="12379" y="169657"/>
                  </a:lnTo>
                  <a:lnTo>
                    <a:pt x="30991" y="125115"/>
                  </a:lnTo>
                  <a:lnTo>
                    <a:pt x="47949" y="89930"/>
                  </a:lnTo>
                  <a:lnTo>
                    <a:pt x="65542" y="55362"/>
                  </a:lnTo>
                  <a:lnTo>
                    <a:pt x="84315" y="27811"/>
                  </a:lnTo>
                  <a:lnTo>
                    <a:pt x="120747" y="5032"/>
                  </a:lnTo>
                  <a:lnTo>
                    <a:pt x="139477" y="0"/>
                  </a:lnTo>
                  <a:lnTo>
                    <a:pt x="151587" y="1469"/>
                  </a:lnTo>
                  <a:lnTo>
                    <a:pt x="157595" y="3250"/>
                  </a:lnTo>
                  <a:lnTo>
                    <a:pt x="166915" y="10520"/>
                  </a:lnTo>
                  <a:lnTo>
                    <a:pt x="190275" y="44194"/>
                  </a:lnTo>
                  <a:lnTo>
                    <a:pt x="200427" y="70804"/>
                  </a:lnTo>
                  <a:lnTo>
                    <a:pt x="202883" y="102391"/>
                  </a:lnTo>
                  <a:lnTo>
                    <a:pt x="197973" y="140234"/>
                  </a:lnTo>
                  <a:lnTo>
                    <a:pt x="196398" y="1854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91" name="SMARTInkShape-Group239"/>
          <p:cNvGrpSpPr/>
          <p:nvPr/>
        </p:nvGrpSpPr>
        <p:grpSpPr>
          <a:xfrm>
            <a:off x="5587009" y="4992227"/>
            <a:ext cx="2214563" cy="701106"/>
            <a:chOff x="4063008" y="4992227"/>
            <a:chExt cx="2214563" cy="701106"/>
          </a:xfrm>
        </p:grpSpPr>
        <p:sp>
          <p:nvSpPr>
            <p:cNvPr id="79" name="SMARTInkShape-2667"/>
            <p:cNvSpPr/>
            <p:nvPr>
              <p:custDataLst>
                <p:tags r:id="rId53"/>
              </p:custDataLst>
            </p:nvPr>
          </p:nvSpPr>
          <p:spPr bwMode="auto">
            <a:xfrm>
              <a:off x="4161314" y="4992227"/>
              <a:ext cx="160656" cy="445954"/>
            </a:xfrm>
            <a:custGeom>
              <a:avLst/>
              <a:gdLst/>
              <a:ahLst/>
              <a:cxnLst/>
              <a:rect l="0" t="0" r="0" b="0"/>
              <a:pathLst>
                <a:path w="160656" h="445954">
                  <a:moveTo>
                    <a:pt x="160655" y="79836"/>
                  </a:moveTo>
                  <a:lnTo>
                    <a:pt x="160655" y="79836"/>
                  </a:lnTo>
                  <a:lnTo>
                    <a:pt x="160655" y="50024"/>
                  </a:lnTo>
                  <a:lnTo>
                    <a:pt x="155914" y="36386"/>
                  </a:lnTo>
                  <a:lnTo>
                    <a:pt x="148226" y="24518"/>
                  </a:lnTo>
                  <a:lnTo>
                    <a:pt x="124083" y="8561"/>
                  </a:lnTo>
                  <a:lnTo>
                    <a:pt x="112651" y="3509"/>
                  </a:lnTo>
                  <a:lnTo>
                    <a:pt x="83215" y="0"/>
                  </a:lnTo>
                  <a:lnTo>
                    <a:pt x="65390" y="4366"/>
                  </a:lnTo>
                  <a:lnTo>
                    <a:pt x="47541" y="11944"/>
                  </a:lnTo>
                  <a:lnTo>
                    <a:pt x="38283" y="20226"/>
                  </a:lnTo>
                  <a:lnTo>
                    <a:pt x="10217" y="63910"/>
                  </a:lnTo>
                  <a:lnTo>
                    <a:pt x="2972" y="94078"/>
                  </a:lnTo>
                  <a:lnTo>
                    <a:pt x="824" y="128153"/>
                  </a:lnTo>
                  <a:lnTo>
                    <a:pt x="188" y="168125"/>
                  </a:lnTo>
                  <a:lnTo>
                    <a:pt x="0" y="206647"/>
                  </a:lnTo>
                  <a:lnTo>
                    <a:pt x="4684" y="243196"/>
                  </a:lnTo>
                  <a:lnTo>
                    <a:pt x="12356" y="279161"/>
                  </a:lnTo>
                  <a:lnTo>
                    <a:pt x="29974" y="320733"/>
                  </a:lnTo>
                  <a:lnTo>
                    <a:pt x="46683" y="363487"/>
                  </a:lnTo>
                  <a:lnTo>
                    <a:pt x="73621" y="402829"/>
                  </a:lnTo>
                  <a:lnTo>
                    <a:pt x="94846" y="437887"/>
                  </a:lnTo>
                  <a:lnTo>
                    <a:pt x="107077" y="4459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0" name="SMARTInkShape-2668"/>
            <p:cNvSpPr/>
            <p:nvPr>
              <p:custDataLst>
                <p:tags r:id="rId54"/>
              </p:custDataLst>
            </p:nvPr>
          </p:nvSpPr>
          <p:spPr bwMode="auto">
            <a:xfrm>
              <a:off x="4063008" y="5170339"/>
              <a:ext cx="223243" cy="17810"/>
            </a:xfrm>
            <a:custGeom>
              <a:avLst/>
              <a:gdLst/>
              <a:ahLst/>
              <a:cxnLst/>
              <a:rect l="0" t="0" r="0" b="0"/>
              <a:pathLst>
                <a:path w="223243" h="17810">
                  <a:moveTo>
                    <a:pt x="0" y="17809"/>
                  </a:moveTo>
                  <a:lnTo>
                    <a:pt x="0" y="17809"/>
                  </a:lnTo>
                  <a:lnTo>
                    <a:pt x="0" y="9248"/>
                  </a:lnTo>
                  <a:lnTo>
                    <a:pt x="4740" y="4248"/>
                  </a:lnTo>
                  <a:lnTo>
                    <a:pt x="12359" y="1860"/>
                  </a:lnTo>
                  <a:lnTo>
                    <a:pt x="52413" y="201"/>
                  </a:lnTo>
                  <a:lnTo>
                    <a:pt x="91712" y="0"/>
                  </a:lnTo>
                  <a:lnTo>
                    <a:pt x="132658" y="4700"/>
                  </a:lnTo>
                  <a:lnTo>
                    <a:pt x="174554" y="14191"/>
                  </a:lnTo>
                  <a:lnTo>
                    <a:pt x="223242" y="1780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1" name="SMARTInkShape-2669"/>
            <p:cNvSpPr/>
            <p:nvPr>
              <p:custDataLst>
                <p:tags r:id="rId55"/>
              </p:custDataLst>
            </p:nvPr>
          </p:nvSpPr>
          <p:spPr bwMode="auto">
            <a:xfrm>
              <a:off x="4304310" y="5197479"/>
              <a:ext cx="330044" cy="195849"/>
            </a:xfrm>
            <a:custGeom>
              <a:avLst/>
              <a:gdLst/>
              <a:ahLst/>
              <a:cxnLst/>
              <a:rect l="0" t="0" r="0" b="0"/>
              <a:pathLst>
                <a:path w="330044" h="195849">
                  <a:moveTo>
                    <a:pt x="106956" y="26388"/>
                  </a:moveTo>
                  <a:lnTo>
                    <a:pt x="106956" y="26388"/>
                  </a:lnTo>
                  <a:lnTo>
                    <a:pt x="106956" y="21648"/>
                  </a:lnTo>
                  <a:lnTo>
                    <a:pt x="107948" y="20251"/>
                  </a:lnTo>
                  <a:lnTo>
                    <a:pt x="109601" y="19320"/>
                  </a:lnTo>
                  <a:lnTo>
                    <a:pt x="114644" y="17827"/>
                  </a:lnTo>
                  <a:lnTo>
                    <a:pt x="123465" y="9802"/>
                  </a:lnTo>
                  <a:lnTo>
                    <a:pt x="124696" y="952"/>
                  </a:lnTo>
                  <a:lnTo>
                    <a:pt x="123744" y="501"/>
                  </a:lnTo>
                  <a:lnTo>
                    <a:pt x="120039" y="0"/>
                  </a:lnTo>
                  <a:lnTo>
                    <a:pt x="91392" y="12063"/>
                  </a:lnTo>
                  <a:lnTo>
                    <a:pt x="50361" y="47605"/>
                  </a:lnTo>
                  <a:lnTo>
                    <a:pt x="20630" y="81780"/>
                  </a:lnTo>
                  <a:lnTo>
                    <a:pt x="4943" y="115051"/>
                  </a:lnTo>
                  <a:lnTo>
                    <a:pt x="100" y="157477"/>
                  </a:lnTo>
                  <a:lnTo>
                    <a:pt x="0" y="161406"/>
                  </a:lnTo>
                  <a:lnTo>
                    <a:pt x="2534" y="168417"/>
                  </a:lnTo>
                  <a:lnTo>
                    <a:pt x="4599" y="171675"/>
                  </a:lnTo>
                  <a:lnTo>
                    <a:pt x="7960" y="173848"/>
                  </a:lnTo>
                  <a:lnTo>
                    <a:pt x="22171" y="176905"/>
                  </a:lnTo>
                  <a:lnTo>
                    <a:pt x="39942" y="176819"/>
                  </a:lnTo>
                  <a:lnTo>
                    <a:pt x="55344" y="173283"/>
                  </a:lnTo>
                  <a:lnTo>
                    <a:pt x="99440" y="144758"/>
                  </a:lnTo>
                  <a:lnTo>
                    <a:pt x="139299" y="117359"/>
                  </a:lnTo>
                  <a:lnTo>
                    <a:pt x="152699" y="100416"/>
                  </a:lnTo>
                  <a:lnTo>
                    <a:pt x="157051" y="88725"/>
                  </a:lnTo>
                  <a:lnTo>
                    <a:pt x="159846" y="69789"/>
                  </a:lnTo>
                  <a:lnTo>
                    <a:pt x="157582" y="62875"/>
                  </a:lnTo>
                  <a:lnTo>
                    <a:pt x="155589" y="59643"/>
                  </a:lnTo>
                  <a:lnTo>
                    <a:pt x="153269" y="57487"/>
                  </a:lnTo>
                  <a:lnTo>
                    <a:pt x="148045" y="55093"/>
                  </a:lnTo>
                  <a:lnTo>
                    <a:pt x="139525" y="53745"/>
                  </a:lnTo>
                  <a:lnTo>
                    <a:pt x="133668" y="56076"/>
                  </a:lnTo>
                  <a:lnTo>
                    <a:pt x="117083" y="70396"/>
                  </a:lnTo>
                  <a:lnTo>
                    <a:pt x="95416" y="99243"/>
                  </a:lnTo>
                  <a:lnTo>
                    <a:pt x="91905" y="111354"/>
                  </a:lnTo>
                  <a:lnTo>
                    <a:pt x="89651" y="133901"/>
                  </a:lnTo>
                  <a:lnTo>
                    <a:pt x="94001" y="149415"/>
                  </a:lnTo>
                  <a:lnTo>
                    <a:pt x="101574" y="161839"/>
                  </a:lnTo>
                  <a:lnTo>
                    <a:pt x="114842" y="171804"/>
                  </a:lnTo>
                  <a:lnTo>
                    <a:pt x="126600" y="176300"/>
                  </a:lnTo>
                  <a:lnTo>
                    <a:pt x="157975" y="178027"/>
                  </a:lnTo>
                  <a:lnTo>
                    <a:pt x="167004" y="175473"/>
                  </a:lnTo>
                  <a:lnTo>
                    <a:pt x="180310" y="165811"/>
                  </a:lnTo>
                  <a:lnTo>
                    <a:pt x="194175" y="150381"/>
                  </a:lnTo>
                  <a:lnTo>
                    <a:pt x="221708" y="109672"/>
                  </a:lnTo>
                  <a:lnTo>
                    <a:pt x="255696" y="68057"/>
                  </a:lnTo>
                  <a:lnTo>
                    <a:pt x="288116" y="32864"/>
                  </a:lnTo>
                  <a:lnTo>
                    <a:pt x="294297" y="29266"/>
                  </a:lnTo>
                  <a:lnTo>
                    <a:pt x="306350" y="26957"/>
                  </a:lnTo>
                  <a:lnTo>
                    <a:pt x="312323" y="29287"/>
                  </a:lnTo>
                  <a:lnTo>
                    <a:pt x="315304" y="31297"/>
                  </a:lnTo>
                  <a:lnTo>
                    <a:pt x="324242" y="43607"/>
                  </a:lnTo>
                  <a:lnTo>
                    <a:pt x="328433" y="59822"/>
                  </a:lnTo>
                  <a:lnTo>
                    <a:pt x="329965" y="98701"/>
                  </a:lnTo>
                  <a:lnTo>
                    <a:pt x="330043" y="107338"/>
                  </a:lnTo>
                  <a:lnTo>
                    <a:pt x="320671" y="133717"/>
                  </a:lnTo>
                  <a:lnTo>
                    <a:pt x="301076" y="168502"/>
                  </a:lnTo>
                  <a:lnTo>
                    <a:pt x="284858" y="184251"/>
                  </a:lnTo>
                  <a:lnTo>
                    <a:pt x="273336" y="190807"/>
                  </a:lnTo>
                  <a:lnTo>
                    <a:pt x="249770" y="195016"/>
                  </a:lnTo>
                  <a:lnTo>
                    <a:pt x="230747" y="195848"/>
                  </a:lnTo>
                  <a:lnTo>
                    <a:pt x="223820" y="193315"/>
                  </a:lnTo>
                  <a:lnTo>
                    <a:pt x="220584" y="191251"/>
                  </a:lnTo>
                  <a:lnTo>
                    <a:pt x="211289" y="178865"/>
                  </a:lnTo>
                  <a:lnTo>
                    <a:pt x="206991" y="167367"/>
                  </a:lnTo>
                  <a:lnTo>
                    <a:pt x="205182" y="15140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2" name="SMARTInkShape-2670"/>
            <p:cNvSpPr/>
            <p:nvPr>
              <p:custDataLst>
                <p:tags r:id="rId56"/>
              </p:custDataLst>
            </p:nvPr>
          </p:nvSpPr>
          <p:spPr bwMode="auto">
            <a:xfrm>
              <a:off x="4759569" y="5045273"/>
              <a:ext cx="71393" cy="342910"/>
            </a:xfrm>
            <a:custGeom>
              <a:avLst/>
              <a:gdLst/>
              <a:ahLst/>
              <a:cxnLst/>
              <a:rect l="0" t="0" r="0" b="0"/>
              <a:pathLst>
                <a:path w="71393" h="342910">
                  <a:moveTo>
                    <a:pt x="71392" y="0"/>
                  </a:moveTo>
                  <a:lnTo>
                    <a:pt x="71392" y="0"/>
                  </a:lnTo>
                  <a:lnTo>
                    <a:pt x="66652" y="4741"/>
                  </a:lnTo>
                  <a:lnTo>
                    <a:pt x="64324" y="9714"/>
                  </a:lnTo>
                  <a:lnTo>
                    <a:pt x="50142" y="46981"/>
                  </a:lnTo>
                  <a:lnTo>
                    <a:pt x="38568" y="81820"/>
                  </a:lnTo>
                  <a:lnTo>
                    <a:pt x="26728" y="125891"/>
                  </a:lnTo>
                  <a:lnTo>
                    <a:pt x="17809" y="160994"/>
                  </a:lnTo>
                  <a:lnTo>
                    <a:pt x="8883" y="196530"/>
                  </a:lnTo>
                  <a:lnTo>
                    <a:pt x="2600" y="232195"/>
                  </a:lnTo>
                  <a:lnTo>
                    <a:pt x="477" y="275062"/>
                  </a:lnTo>
                  <a:lnTo>
                    <a:pt x="0" y="317815"/>
                  </a:lnTo>
                  <a:lnTo>
                    <a:pt x="2621" y="327452"/>
                  </a:lnTo>
                  <a:lnTo>
                    <a:pt x="7028" y="338455"/>
                  </a:lnTo>
                  <a:lnTo>
                    <a:pt x="8059" y="342909"/>
                  </a:lnTo>
                  <a:lnTo>
                    <a:pt x="8334" y="342707"/>
                  </a:lnTo>
                  <a:lnTo>
                    <a:pt x="8884" y="3393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3" name="SMARTInkShape-2671"/>
            <p:cNvSpPr/>
            <p:nvPr>
              <p:custDataLst>
                <p:tags r:id="rId57"/>
              </p:custDataLst>
            </p:nvPr>
          </p:nvSpPr>
          <p:spPr bwMode="auto">
            <a:xfrm>
              <a:off x="4643438" y="5170332"/>
              <a:ext cx="205383" cy="26747"/>
            </a:xfrm>
            <a:custGeom>
              <a:avLst/>
              <a:gdLst/>
              <a:ahLst/>
              <a:cxnLst/>
              <a:rect l="0" t="0" r="0" b="0"/>
              <a:pathLst>
                <a:path w="205383" h="26747">
                  <a:moveTo>
                    <a:pt x="0" y="26746"/>
                  </a:moveTo>
                  <a:lnTo>
                    <a:pt x="0" y="26746"/>
                  </a:lnTo>
                  <a:lnTo>
                    <a:pt x="0" y="19057"/>
                  </a:lnTo>
                  <a:lnTo>
                    <a:pt x="6136" y="10932"/>
                  </a:lnTo>
                  <a:lnTo>
                    <a:pt x="7688" y="5496"/>
                  </a:lnTo>
                  <a:lnTo>
                    <a:pt x="10086" y="3650"/>
                  </a:lnTo>
                  <a:lnTo>
                    <a:pt x="18042" y="1598"/>
                  </a:lnTo>
                  <a:lnTo>
                    <a:pt x="54778" y="173"/>
                  </a:lnTo>
                  <a:lnTo>
                    <a:pt x="94274" y="0"/>
                  </a:lnTo>
                  <a:lnTo>
                    <a:pt x="133164" y="7095"/>
                  </a:lnTo>
                  <a:lnTo>
                    <a:pt x="205382" y="267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4" name="SMARTInkShape-2672"/>
            <p:cNvSpPr/>
            <p:nvPr>
              <p:custDataLst>
                <p:tags r:id="rId58"/>
              </p:custDataLst>
            </p:nvPr>
          </p:nvSpPr>
          <p:spPr bwMode="auto">
            <a:xfrm>
              <a:off x="4954597" y="5195340"/>
              <a:ext cx="233552" cy="497993"/>
            </a:xfrm>
            <a:custGeom>
              <a:avLst/>
              <a:gdLst/>
              <a:ahLst/>
              <a:cxnLst/>
              <a:rect l="0" t="0" r="0" b="0"/>
              <a:pathLst>
                <a:path w="233552" h="497993">
                  <a:moveTo>
                    <a:pt x="179973" y="19598"/>
                  </a:moveTo>
                  <a:lnTo>
                    <a:pt x="179973" y="19598"/>
                  </a:lnTo>
                  <a:lnTo>
                    <a:pt x="175233" y="14857"/>
                  </a:lnTo>
                  <a:lnTo>
                    <a:pt x="153323" y="7169"/>
                  </a:lnTo>
                  <a:lnTo>
                    <a:pt x="135386" y="6797"/>
                  </a:lnTo>
                  <a:lnTo>
                    <a:pt x="99619" y="14644"/>
                  </a:lnTo>
                  <a:lnTo>
                    <a:pt x="57753" y="32877"/>
                  </a:lnTo>
                  <a:lnTo>
                    <a:pt x="15417" y="61450"/>
                  </a:lnTo>
                  <a:lnTo>
                    <a:pt x="4973" y="78548"/>
                  </a:lnTo>
                  <a:lnTo>
                    <a:pt x="799" y="88663"/>
                  </a:lnTo>
                  <a:lnTo>
                    <a:pt x="0" y="97391"/>
                  </a:lnTo>
                  <a:lnTo>
                    <a:pt x="4404" y="112381"/>
                  </a:lnTo>
                  <a:lnTo>
                    <a:pt x="15622" y="123011"/>
                  </a:lnTo>
                  <a:lnTo>
                    <a:pt x="22781" y="127236"/>
                  </a:lnTo>
                  <a:lnTo>
                    <a:pt x="46610" y="129283"/>
                  </a:lnTo>
                  <a:lnTo>
                    <a:pt x="85557" y="124857"/>
                  </a:lnTo>
                  <a:lnTo>
                    <a:pt x="115949" y="114616"/>
                  </a:lnTo>
                  <a:lnTo>
                    <a:pt x="143805" y="96368"/>
                  </a:lnTo>
                  <a:lnTo>
                    <a:pt x="185433" y="55785"/>
                  </a:lnTo>
                  <a:lnTo>
                    <a:pt x="193314" y="41634"/>
                  </a:lnTo>
                  <a:lnTo>
                    <a:pt x="205451" y="618"/>
                  </a:lnTo>
                  <a:lnTo>
                    <a:pt x="205889" y="0"/>
                  </a:lnTo>
                  <a:lnTo>
                    <a:pt x="206180" y="579"/>
                  </a:lnTo>
                  <a:lnTo>
                    <a:pt x="206647" y="36162"/>
                  </a:lnTo>
                  <a:lnTo>
                    <a:pt x="206728" y="71690"/>
                  </a:lnTo>
                  <a:lnTo>
                    <a:pt x="206752" y="113194"/>
                  </a:lnTo>
                  <a:lnTo>
                    <a:pt x="206758" y="142224"/>
                  </a:lnTo>
                  <a:lnTo>
                    <a:pt x="209406" y="174310"/>
                  </a:lnTo>
                  <a:lnTo>
                    <a:pt x="212898" y="209405"/>
                  </a:lnTo>
                  <a:lnTo>
                    <a:pt x="214450" y="248154"/>
                  </a:lnTo>
                  <a:lnTo>
                    <a:pt x="215140" y="285881"/>
                  </a:lnTo>
                  <a:lnTo>
                    <a:pt x="215447" y="322493"/>
                  </a:lnTo>
                  <a:lnTo>
                    <a:pt x="215584" y="358608"/>
                  </a:lnTo>
                  <a:lnTo>
                    <a:pt x="215644" y="391857"/>
                  </a:lnTo>
                  <a:lnTo>
                    <a:pt x="215677" y="435821"/>
                  </a:lnTo>
                  <a:lnTo>
                    <a:pt x="213042" y="468691"/>
                  </a:lnTo>
                  <a:lnTo>
                    <a:pt x="207569" y="484109"/>
                  </a:lnTo>
                  <a:lnTo>
                    <a:pt x="198522" y="497575"/>
                  </a:lnTo>
                  <a:lnTo>
                    <a:pt x="192339" y="497992"/>
                  </a:lnTo>
                  <a:lnTo>
                    <a:pt x="177532" y="487870"/>
                  </a:lnTo>
                  <a:lnTo>
                    <a:pt x="157201" y="464600"/>
                  </a:lnTo>
                  <a:lnTo>
                    <a:pt x="138610" y="429372"/>
                  </a:lnTo>
                  <a:lnTo>
                    <a:pt x="115793" y="387516"/>
                  </a:lnTo>
                  <a:lnTo>
                    <a:pt x="99662" y="343695"/>
                  </a:lnTo>
                  <a:lnTo>
                    <a:pt x="88599" y="299291"/>
                  </a:lnTo>
                  <a:lnTo>
                    <a:pt x="79036" y="264196"/>
                  </a:lnTo>
                  <a:lnTo>
                    <a:pt x="78227" y="244394"/>
                  </a:lnTo>
                  <a:lnTo>
                    <a:pt x="85792" y="207428"/>
                  </a:lnTo>
                  <a:lnTo>
                    <a:pt x="90397" y="200380"/>
                  </a:lnTo>
                  <a:lnTo>
                    <a:pt x="103451" y="189903"/>
                  </a:lnTo>
                  <a:lnTo>
                    <a:pt x="116528" y="184586"/>
                  </a:lnTo>
                  <a:lnTo>
                    <a:pt x="122794" y="183168"/>
                  </a:lnTo>
                  <a:lnTo>
                    <a:pt x="155314" y="190653"/>
                  </a:lnTo>
                  <a:lnTo>
                    <a:pt x="195497" y="210960"/>
                  </a:lnTo>
                  <a:lnTo>
                    <a:pt x="233551" y="24284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5" name="SMARTInkShape-2673"/>
            <p:cNvSpPr/>
            <p:nvPr>
              <p:custDataLst>
                <p:tags r:id="rId59"/>
              </p:custDataLst>
            </p:nvPr>
          </p:nvSpPr>
          <p:spPr bwMode="auto">
            <a:xfrm>
              <a:off x="5234961" y="5208572"/>
              <a:ext cx="149642" cy="171357"/>
            </a:xfrm>
            <a:custGeom>
              <a:avLst/>
              <a:gdLst/>
              <a:ahLst/>
              <a:cxnLst/>
              <a:rect l="0" t="0" r="0" b="0"/>
              <a:pathLst>
                <a:path w="149642" h="171357">
                  <a:moveTo>
                    <a:pt x="15695" y="51014"/>
                  </a:moveTo>
                  <a:lnTo>
                    <a:pt x="15695" y="51014"/>
                  </a:lnTo>
                  <a:lnTo>
                    <a:pt x="16687" y="68229"/>
                  </a:lnTo>
                  <a:lnTo>
                    <a:pt x="25782" y="109105"/>
                  </a:lnTo>
                  <a:lnTo>
                    <a:pt x="38597" y="148074"/>
                  </a:lnTo>
                  <a:lnTo>
                    <a:pt x="39764" y="163605"/>
                  </a:lnTo>
                  <a:lnTo>
                    <a:pt x="38686" y="167746"/>
                  </a:lnTo>
                  <a:lnTo>
                    <a:pt x="36976" y="170507"/>
                  </a:lnTo>
                  <a:lnTo>
                    <a:pt x="34844" y="171356"/>
                  </a:lnTo>
                  <a:lnTo>
                    <a:pt x="32429" y="170929"/>
                  </a:lnTo>
                  <a:lnTo>
                    <a:pt x="29828" y="169652"/>
                  </a:lnTo>
                  <a:lnTo>
                    <a:pt x="12653" y="134778"/>
                  </a:lnTo>
                  <a:lnTo>
                    <a:pt x="3770" y="97661"/>
                  </a:lnTo>
                  <a:lnTo>
                    <a:pt x="0" y="54164"/>
                  </a:lnTo>
                  <a:lnTo>
                    <a:pt x="7781" y="25435"/>
                  </a:lnTo>
                  <a:lnTo>
                    <a:pt x="15996" y="9369"/>
                  </a:lnTo>
                  <a:lnTo>
                    <a:pt x="18873" y="5392"/>
                  </a:lnTo>
                  <a:lnTo>
                    <a:pt x="32652" y="972"/>
                  </a:lnTo>
                  <a:lnTo>
                    <a:pt x="52005" y="0"/>
                  </a:lnTo>
                  <a:lnTo>
                    <a:pt x="82237" y="5030"/>
                  </a:lnTo>
                  <a:lnTo>
                    <a:pt x="123258" y="20400"/>
                  </a:lnTo>
                  <a:lnTo>
                    <a:pt x="149641" y="2422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6" name="SMARTInkShape-2674"/>
            <p:cNvSpPr/>
            <p:nvPr>
              <p:custDataLst>
                <p:tags r:id="rId60"/>
              </p:custDataLst>
            </p:nvPr>
          </p:nvSpPr>
          <p:spPr bwMode="auto">
            <a:xfrm>
              <a:off x="5377540" y="5161359"/>
              <a:ext cx="179417" cy="202860"/>
            </a:xfrm>
            <a:custGeom>
              <a:avLst/>
              <a:gdLst/>
              <a:ahLst/>
              <a:cxnLst/>
              <a:rect l="0" t="0" r="0" b="0"/>
              <a:pathLst>
                <a:path w="179417" h="202860">
                  <a:moveTo>
                    <a:pt x="51710" y="35719"/>
                  </a:moveTo>
                  <a:lnTo>
                    <a:pt x="51710" y="35719"/>
                  </a:lnTo>
                  <a:lnTo>
                    <a:pt x="46970" y="35719"/>
                  </a:lnTo>
                  <a:lnTo>
                    <a:pt x="41997" y="41011"/>
                  </a:lnTo>
                  <a:lnTo>
                    <a:pt x="10835" y="84543"/>
                  </a:lnTo>
                  <a:lnTo>
                    <a:pt x="2337" y="108394"/>
                  </a:lnTo>
                  <a:lnTo>
                    <a:pt x="0" y="125566"/>
                  </a:lnTo>
                  <a:lnTo>
                    <a:pt x="4254" y="140474"/>
                  </a:lnTo>
                  <a:lnTo>
                    <a:pt x="23154" y="166213"/>
                  </a:lnTo>
                  <a:lnTo>
                    <a:pt x="53125" y="189414"/>
                  </a:lnTo>
                  <a:lnTo>
                    <a:pt x="78918" y="200211"/>
                  </a:lnTo>
                  <a:lnTo>
                    <a:pt x="105413" y="202859"/>
                  </a:lnTo>
                  <a:lnTo>
                    <a:pt x="138385" y="195367"/>
                  </a:lnTo>
                  <a:lnTo>
                    <a:pt x="151748" y="189025"/>
                  </a:lnTo>
                  <a:lnTo>
                    <a:pt x="164302" y="179592"/>
                  </a:lnTo>
                  <a:lnTo>
                    <a:pt x="173850" y="160848"/>
                  </a:lnTo>
                  <a:lnTo>
                    <a:pt x="179416" y="137965"/>
                  </a:lnTo>
                  <a:lnTo>
                    <a:pt x="178583" y="117872"/>
                  </a:lnTo>
                  <a:lnTo>
                    <a:pt x="167795" y="89826"/>
                  </a:lnTo>
                  <a:lnTo>
                    <a:pt x="137969" y="51786"/>
                  </a:lnTo>
                  <a:lnTo>
                    <a:pt x="7849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7" name="SMARTInkShape-2675"/>
            <p:cNvSpPr/>
            <p:nvPr>
              <p:custDataLst>
                <p:tags r:id="rId61"/>
              </p:custDataLst>
            </p:nvPr>
          </p:nvSpPr>
          <p:spPr bwMode="auto">
            <a:xfrm>
              <a:off x="5545336" y="5170289"/>
              <a:ext cx="265170" cy="179298"/>
            </a:xfrm>
            <a:custGeom>
              <a:avLst/>
              <a:gdLst/>
              <a:ahLst/>
              <a:cxnLst/>
              <a:rect l="0" t="0" r="0" b="0"/>
              <a:pathLst>
                <a:path w="265170" h="179298">
                  <a:moveTo>
                    <a:pt x="0" y="8930"/>
                  </a:moveTo>
                  <a:lnTo>
                    <a:pt x="0" y="8930"/>
                  </a:lnTo>
                  <a:lnTo>
                    <a:pt x="992" y="24180"/>
                  </a:lnTo>
                  <a:lnTo>
                    <a:pt x="7689" y="63340"/>
                  </a:lnTo>
                  <a:lnTo>
                    <a:pt x="13303" y="99024"/>
                  </a:lnTo>
                  <a:lnTo>
                    <a:pt x="25990" y="136276"/>
                  </a:lnTo>
                  <a:lnTo>
                    <a:pt x="41918" y="164024"/>
                  </a:lnTo>
                  <a:lnTo>
                    <a:pt x="52034" y="175756"/>
                  </a:lnTo>
                  <a:lnTo>
                    <a:pt x="58502" y="178686"/>
                  </a:lnTo>
                  <a:lnTo>
                    <a:pt x="73626" y="179297"/>
                  </a:lnTo>
                  <a:lnTo>
                    <a:pt x="84978" y="176260"/>
                  </a:lnTo>
                  <a:lnTo>
                    <a:pt x="99593" y="166326"/>
                  </a:lnTo>
                  <a:lnTo>
                    <a:pt x="109748" y="155282"/>
                  </a:lnTo>
                  <a:lnTo>
                    <a:pt x="121043" y="130346"/>
                  </a:lnTo>
                  <a:lnTo>
                    <a:pt x="129681" y="92419"/>
                  </a:lnTo>
                  <a:lnTo>
                    <a:pt x="132682" y="53732"/>
                  </a:lnTo>
                  <a:lnTo>
                    <a:pt x="132579" y="34220"/>
                  </a:lnTo>
                  <a:lnTo>
                    <a:pt x="129038" y="25793"/>
                  </a:lnTo>
                  <a:lnTo>
                    <a:pt x="125713" y="24140"/>
                  </a:lnTo>
                  <a:lnTo>
                    <a:pt x="116727" y="24950"/>
                  </a:lnTo>
                  <a:lnTo>
                    <a:pt x="108764" y="31263"/>
                  </a:lnTo>
                  <a:lnTo>
                    <a:pt x="105252" y="35725"/>
                  </a:lnTo>
                  <a:lnTo>
                    <a:pt x="100309" y="60966"/>
                  </a:lnTo>
                  <a:lnTo>
                    <a:pt x="103584" y="88840"/>
                  </a:lnTo>
                  <a:lnTo>
                    <a:pt x="110838" y="111210"/>
                  </a:lnTo>
                  <a:lnTo>
                    <a:pt x="124012" y="130406"/>
                  </a:lnTo>
                  <a:lnTo>
                    <a:pt x="159132" y="158014"/>
                  </a:lnTo>
                  <a:lnTo>
                    <a:pt x="183411" y="168858"/>
                  </a:lnTo>
                  <a:lnTo>
                    <a:pt x="202563" y="173274"/>
                  </a:lnTo>
                  <a:lnTo>
                    <a:pt x="217689" y="171930"/>
                  </a:lnTo>
                  <a:lnTo>
                    <a:pt x="242102" y="156115"/>
                  </a:lnTo>
                  <a:lnTo>
                    <a:pt x="258706" y="132576"/>
                  </a:lnTo>
                  <a:lnTo>
                    <a:pt x="265169" y="111491"/>
                  </a:lnTo>
                  <a:lnTo>
                    <a:pt x="262344" y="73714"/>
                  </a:lnTo>
                  <a:lnTo>
                    <a:pt x="255223" y="43780"/>
                  </a:lnTo>
                  <a:lnTo>
                    <a:pt x="23217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8" name="SMARTInkShape-2676"/>
            <p:cNvSpPr/>
            <p:nvPr>
              <p:custDataLst>
                <p:tags r:id="rId62"/>
              </p:custDataLst>
            </p:nvPr>
          </p:nvSpPr>
          <p:spPr bwMode="auto">
            <a:xfrm>
              <a:off x="5913347" y="5063133"/>
              <a:ext cx="51685" cy="330399"/>
            </a:xfrm>
            <a:custGeom>
              <a:avLst/>
              <a:gdLst/>
              <a:ahLst/>
              <a:cxnLst/>
              <a:rect l="0" t="0" r="0" b="0"/>
              <a:pathLst>
                <a:path w="51685" h="330399">
                  <a:moveTo>
                    <a:pt x="24895" y="0"/>
                  </a:moveTo>
                  <a:lnTo>
                    <a:pt x="24895" y="0"/>
                  </a:lnTo>
                  <a:lnTo>
                    <a:pt x="24895" y="4740"/>
                  </a:lnTo>
                  <a:lnTo>
                    <a:pt x="16793" y="40138"/>
                  </a:lnTo>
                  <a:lnTo>
                    <a:pt x="11334" y="80949"/>
                  </a:lnTo>
                  <a:lnTo>
                    <a:pt x="6893" y="123329"/>
                  </a:lnTo>
                  <a:lnTo>
                    <a:pt x="1151" y="158140"/>
                  </a:lnTo>
                  <a:lnTo>
                    <a:pt x="0" y="193590"/>
                  </a:lnTo>
                  <a:lnTo>
                    <a:pt x="5503" y="228236"/>
                  </a:lnTo>
                  <a:lnTo>
                    <a:pt x="16250" y="267113"/>
                  </a:lnTo>
                  <a:lnTo>
                    <a:pt x="30886" y="304315"/>
                  </a:lnTo>
                  <a:lnTo>
                    <a:pt x="51684" y="3303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89" name="SMARTInkShape-2677"/>
            <p:cNvSpPr/>
            <p:nvPr>
              <p:custDataLst>
                <p:tags r:id="rId63"/>
              </p:custDataLst>
            </p:nvPr>
          </p:nvSpPr>
          <p:spPr bwMode="auto">
            <a:xfrm>
              <a:off x="5786438" y="5126009"/>
              <a:ext cx="250032" cy="62140"/>
            </a:xfrm>
            <a:custGeom>
              <a:avLst/>
              <a:gdLst/>
              <a:ahLst/>
              <a:cxnLst/>
              <a:rect l="0" t="0" r="0" b="0"/>
              <a:pathLst>
                <a:path w="250032" h="62140">
                  <a:moveTo>
                    <a:pt x="0" y="8561"/>
                  </a:moveTo>
                  <a:lnTo>
                    <a:pt x="0" y="8561"/>
                  </a:lnTo>
                  <a:lnTo>
                    <a:pt x="0" y="873"/>
                  </a:lnTo>
                  <a:lnTo>
                    <a:pt x="9480" y="0"/>
                  </a:lnTo>
                  <a:lnTo>
                    <a:pt x="51461" y="12092"/>
                  </a:lnTo>
                  <a:lnTo>
                    <a:pt x="96008" y="24546"/>
                  </a:lnTo>
                  <a:lnTo>
                    <a:pt x="131193" y="38543"/>
                  </a:lnTo>
                  <a:lnTo>
                    <a:pt x="165761" y="49415"/>
                  </a:lnTo>
                  <a:lnTo>
                    <a:pt x="209058" y="60267"/>
                  </a:lnTo>
                  <a:lnTo>
                    <a:pt x="250031" y="621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0" name="SMARTInkShape-2678"/>
            <p:cNvSpPr/>
            <p:nvPr>
              <p:custDataLst>
                <p:tags r:id="rId64"/>
              </p:custDataLst>
            </p:nvPr>
          </p:nvSpPr>
          <p:spPr bwMode="auto">
            <a:xfrm>
              <a:off x="6072188" y="4992936"/>
              <a:ext cx="205383" cy="364878"/>
            </a:xfrm>
            <a:custGeom>
              <a:avLst/>
              <a:gdLst/>
              <a:ahLst/>
              <a:cxnLst/>
              <a:rect l="0" t="0" r="0" b="0"/>
              <a:pathLst>
                <a:path w="205383" h="364878">
                  <a:moveTo>
                    <a:pt x="0" y="7689"/>
                  </a:moveTo>
                  <a:lnTo>
                    <a:pt x="0" y="7689"/>
                  </a:lnTo>
                  <a:lnTo>
                    <a:pt x="0" y="0"/>
                  </a:lnTo>
                  <a:lnTo>
                    <a:pt x="0" y="6557"/>
                  </a:lnTo>
                  <a:lnTo>
                    <a:pt x="7067" y="26968"/>
                  </a:lnTo>
                  <a:lnTo>
                    <a:pt x="15813" y="63622"/>
                  </a:lnTo>
                  <a:lnTo>
                    <a:pt x="26973" y="106968"/>
                  </a:lnTo>
                  <a:lnTo>
                    <a:pt x="33127" y="144591"/>
                  </a:lnTo>
                  <a:lnTo>
                    <a:pt x="34950" y="184513"/>
                  </a:lnTo>
                  <a:lnTo>
                    <a:pt x="35490" y="221477"/>
                  </a:lnTo>
                  <a:lnTo>
                    <a:pt x="35673" y="264783"/>
                  </a:lnTo>
                  <a:lnTo>
                    <a:pt x="30964" y="288145"/>
                  </a:lnTo>
                  <a:lnTo>
                    <a:pt x="17939" y="323877"/>
                  </a:lnTo>
                  <a:lnTo>
                    <a:pt x="15928" y="325638"/>
                  </a:lnTo>
                  <a:lnTo>
                    <a:pt x="13595" y="326811"/>
                  </a:lnTo>
                  <a:lnTo>
                    <a:pt x="12039" y="326601"/>
                  </a:lnTo>
                  <a:lnTo>
                    <a:pt x="11003" y="325469"/>
                  </a:lnTo>
                  <a:lnTo>
                    <a:pt x="9851" y="321565"/>
                  </a:lnTo>
                  <a:lnTo>
                    <a:pt x="9338" y="316522"/>
                  </a:lnTo>
                  <a:lnTo>
                    <a:pt x="19969" y="274008"/>
                  </a:lnTo>
                  <a:lnTo>
                    <a:pt x="25742" y="262975"/>
                  </a:lnTo>
                  <a:lnTo>
                    <a:pt x="34922" y="251457"/>
                  </a:lnTo>
                  <a:lnTo>
                    <a:pt x="45617" y="245015"/>
                  </a:lnTo>
                  <a:lnTo>
                    <a:pt x="68652" y="240879"/>
                  </a:lnTo>
                  <a:lnTo>
                    <a:pt x="108936" y="252379"/>
                  </a:lnTo>
                  <a:lnTo>
                    <a:pt x="129732" y="265619"/>
                  </a:lnTo>
                  <a:lnTo>
                    <a:pt x="174267" y="307251"/>
                  </a:lnTo>
                  <a:lnTo>
                    <a:pt x="198788" y="351635"/>
                  </a:lnTo>
                  <a:lnTo>
                    <a:pt x="205382" y="3648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03" name="SMARTInkShape-Group240"/>
          <p:cNvGrpSpPr/>
          <p:nvPr/>
        </p:nvGrpSpPr>
        <p:grpSpPr>
          <a:xfrm>
            <a:off x="5043744" y="5519789"/>
            <a:ext cx="2400641" cy="530071"/>
            <a:chOff x="3519743" y="5519788"/>
            <a:chExt cx="2400641" cy="530071"/>
          </a:xfrm>
        </p:grpSpPr>
        <p:sp>
          <p:nvSpPr>
            <p:cNvPr id="92" name="SMARTInkShape-2679"/>
            <p:cNvSpPr/>
            <p:nvPr>
              <p:custDataLst>
                <p:tags r:id="rId42"/>
              </p:custDataLst>
            </p:nvPr>
          </p:nvSpPr>
          <p:spPr bwMode="auto">
            <a:xfrm>
              <a:off x="3519743" y="5579366"/>
              <a:ext cx="221797" cy="470493"/>
            </a:xfrm>
            <a:custGeom>
              <a:avLst/>
              <a:gdLst/>
              <a:ahLst/>
              <a:cxnLst/>
              <a:rect l="0" t="0" r="0" b="0"/>
              <a:pathLst>
                <a:path w="221797" h="470493">
                  <a:moveTo>
                    <a:pt x="195007" y="251720"/>
                  </a:moveTo>
                  <a:lnTo>
                    <a:pt x="195007" y="251720"/>
                  </a:lnTo>
                  <a:lnTo>
                    <a:pt x="195007" y="246980"/>
                  </a:lnTo>
                  <a:lnTo>
                    <a:pt x="197653" y="242006"/>
                  </a:lnTo>
                  <a:lnTo>
                    <a:pt x="202136" y="234504"/>
                  </a:lnTo>
                  <a:lnTo>
                    <a:pt x="207436" y="221248"/>
                  </a:lnTo>
                  <a:lnTo>
                    <a:pt x="207807" y="205435"/>
                  </a:lnTo>
                  <a:lnTo>
                    <a:pt x="199961" y="175770"/>
                  </a:lnTo>
                  <a:lnTo>
                    <a:pt x="189271" y="163063"/>
                  </a:lnTo>
                  <a:lnTo>
                    <a:pt x="173606" y="151793"/>
                  </a:lnTo>
                  <a:lnTo>
                    <a:pt x="133956" y="137958"/>
                  </a:lnTo>
                  <a:lnTo>
                    <a:pt x="102945" y="145803"/>
                  </a:lnTo>
                  <a:lnTo>
                    <a:pt x="76558" y="160696"/>
                  </a:lnTo>
                  <a:lnTo>
                    <a:pt x="56172" y="182416"/>
                  </a:lnTo>
                  <a:lnTo>
                    <a:pt x="31506" y="223551"/>
                  </a:lnTo>
                  <a:lnTo>
                    <a:pt x="14491" y="258146"/>
                  </a:lnTo>
                  <a:lnTo>
                    <a:pt x="3717" y="293532"/>
                  </a:lnTo>
                  <a:lnTo>
                    <a:pt x="84" y="329152"/>
                  </a:lnTo>
                  <a:lnTo>
                    <a:pt x="0" y="364842"/>
                  </a:lnTo>
                  <a:lnTo>
                    <a:pt x="5817" y="399559"/>
                  </a:lnTo>
                  <a:lnTo>
                    <a:pt x="14817" y="428146"/>
                  </a:lnTo>
                  <a:lnTo>
                    <a:pt x="30603" y="449625"/>
                  </a:lnTo>
                  <a:lnTo>
                    <a:pt x="45540" y="462378"/>
                  </a:lnTo>
                  <a:lnTo>
                    <a:pt x="67392" y="469369"/>
                  </a:lnTo>
                  <a:lnTo>
                    <a:pt x="90664" y="470492"/>
                  </a:lnTo>
                  <a:lnTo>
                    <a:pt x="107622" y="464376"/>
                  </a:lnTo>
                  <a:lnTo>
                    <a:pt x="128325" y="449777"/>
                  </a:lnTo>
                  <a:lnTo>
                    <a:pt x="157448" y="410570"/>
                  </a:lnTo>
                  <a:lnTo>
                    <a:pt x="173220" y="369234"/>
                  </a:lnTo>
                  <a:lnTo>
                    <a:pt x="182819" y="334605"/>
                  </a:lnTo>
                  <a:lnTo>
                    <a:pt x="191947" y="299209"/>
                  </a:lnTo>
                  <a:lnTo>
                    <a:pt x="199943" y="262594"/>
                  </a:lnTo>
                  <a:lnTo>
                    <a:pt x="203746" y="221758"/>
                  </a:lnTo>
                  <a:lnTo>
                    <a:pt x="209723" y="184083"/>
                  </a:lnTo>
                  <a:lnTo>
                    <a:pt x="212927" y="148776"/>
                  </a:lnTo>
                  <a:lnTo>
                    <a:pt x="219750" y="107031"/>
                  </a:lnTo>
                  <a:lnTo>
                    <a:pt x="221190" y="69943"/>
                  </a:lnTo>
                  <a:lnTo>
                    <a:pt x="221616" y="32826"/>
                  </a:lnTo>
                  <a:lnTo>
                    <a:pt x="221780" y="0"/>
                  </a:lnTo>
                  <a:lnTo>
                    <a:pt x="217055" y="43617"/>
                  </a:lnTo>
                  <a:lnTo>
                    <a:pt x="214107" y="77060"/>
                  </a:lnTo>
                  <a:lnTo>
                    <a:pt x="208494" y="112105"/>
                  </a:lnTo>
                  <a:lnTo>
                    <a:pt x="205962" y="141051"/>
                  </a:lnTo>
                  <a:lnTo>
                    <a:pt x="203844" y="172768"/>
                  </a:lnTo>
                  <a:lnTo>
                    <a:pt x="199596" y="203401"/>
                  </a:lnTo>
                  <a:lnTo>
                    <a:pt x="197047" y="233552"/>
                  </a:lnTo>
                  <a:lnTo>
                    <a:pt x="195611" y="275771"/>
                  </a:lnTo>
                  <a:lnTo>
                    <a:pt x="195186" y="313417"/>
                  </a:lnTo>
                  <a:lnTo>
                    <a:pt x="197706" y="352352"/>
                  </a:lnTo>
                  <a:lnTo>
                    <a:pt x="221796" y="42138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3" name="SMARTInkShape-2680"/>
            <p:cNvSpPr/>
            <p:nvPr>
              <p:custDataLst>
                <p:tags r:id="rId43"/>
              </p:custDataLst>
            </p:nvPr>
          </p:nvSpPr>
          <p:spPr bwMode="auto">
            <a:xfrm>
              <a:off x="3795117" y="5769364"/>
              <a:ext cx="187525" cy="212668"/>
            </a:xfrm>
            <a:custGeom>
              <a:avLst/>
              <a:gdLst/>
              <a:ahLst/>
              <a:cxnLst/>
              <a:rect l="0" t="0" r="0" b="0"/>
              <a:pathLst>
                <a:path w="187525" h="212668">
                  <a:moveTo>
                    <a:pt x="0" y="43863"/>
                  </a:moveTo>
                  <a:lnTo>
                    <a:pt x="0" y="43863"/>
                  </a:lnTo>
                  <a:lnTo>
                    <a:pt x="0" y="48603"/>
                  </a:lnTo>
                  <a:lnTo>
                    <a:pt x="9481" y="61031"/>
                  </a:lnTo>
                  <a:lnTo>
                    <a:pt x="29599" y="72541"/>
                  </a:lnTo>
                  <a:lnTo>
                    <a:pt x="59151" y="82236"/>
                  </a:lnTo>
                  <a:lnTo>
                    <a:pt x="76230" y="83076"/>
                  </a:lnTo>
                  <a:lnTo>
                    <a:pt x="112844" y="75531"/>
                  </a:lnTo>
                  <a:lnTo>
                    <a:pt x="129859" y="64882"/>
                  </a:lnTo>
                  <a:lnTo>
                    <a:pt x="155052" y="39501"/>
                  </a:lnTo>
                  <a:lnTo>
                    <a:pt x="158209" y="32664"/>
                  </a:lnTo>
                  <a:lnTo>
                    <a:pt x="159987" y="23236"/>
                  </a:lnTo>
                  <a:lnTo>
                    <a:pt x="157756" y="17167"/>
                  </a:lnTo>
                  <a:lnTo>
                    <a:pt x="148240" y="5185"/>
                  </a:lnTo>
                  <a:lnTo>
                    <a:pt x="142614" y="1868"/>
                  </a:lnTo>
                  <a:lnTo>
                    <a:pt x="131222" y="0"/>
                  </a:lnTo>
                  <a:lnTo>
                    <a:pt x="120829" y="555"/>
                  </a:lnTo>
                  <a:lnTo>
                    <a:pt x="80077" y="15468"/>
                  </a:lnTo>
                  <a:lnTo>
                    <a:pt x="47979" y="41459"/>
                  </a:lnTo>
                  <a:lnTo>
                    <a:pt x="34611" y="63656"/>
                  </a:lnTo>
                  <a:lnTo>
                    <a:pt x="22197" y="97823"/>
                  </a:lnTo>
                  <a:lnTo>
                    <a:pt x="18431" y="142139"/>
                  </a:lnTo>
                  <a:lnTo>
                    <a:pt x="22769" y="164152"/>
                  </a:lnTo>
                  <a:lnTo>
                    <a:pt x="35079" y="183243"/>
                  </a:lnTo>
                  <a:lnTo>
                    <a:pt x="51294" y="196726"/>
                  </a:lnTo>
                  <a:lnTo>
                    <a:pt x="73407" y="207005"/>
                  </a:lnTo>
                  <a:lnTo>
                    <a:pt x="113699" y="212667"/>
                  </a:lnTo>
                  <a:lnTo>
                    <a:pt x="145537" y="212421"/>
                  </a:lnTo>
                  <a:lnTo>
                    <a:pt x="174414" y="204422"/>
                  </a:lnTo>
                  <a:lnTo>
                    <a:pt x="187524" y="19566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4" name="SMARTInkShape-2681"/>
            <p:cNvSpPr/>
            <p:nvPr>
              <p:custDataLst>
                <p:tags r:id="rId44"/>
              </p:custDataLst>
            </p:nvPr>
          </p:nvSpPr>
          <p:spPr bwMode="auto">
            <a:xfrm>
              <a:off x="4036373" y="5589984"/>
              <a:ext cx="44495" cy="392908"/>
            </a:xfrm>
            <a:custGeom>
              <a:avLst/>
              <a:gdLst/>
              <a:ahLst/>
              <a:cxnLst/>
              <a:rect l="0" t="0" r="0" b="0"/>
              <a:pathLst>
                <a:path w="44495" h="392908">
                  <a:moveTo>
                    <a:pt x="44494" y="0"/>
                  </a:moveTo>
                  <a:lnTo>
                    <a:pt x="44494" y="0"/>
                  </a:lnTo>
                  <a:lnTo>
                    <a:pt x="44494" y="12429"/>
                  </a:lnTo>
                  <a:lnTo>
                    <a:pt x="35400" y="56126"/>
                  </a:lnTo>
                  <a:lnTo>
                    <a:pt x="26014" y="99318"/>
                  </a:lnTo>
                  <a:lnTo>
                    <a:pt x="17521" y="136914"/>
                  </a:lnTo>
                  <a:lnTo>
                    <a:pt x="8721" y="179474"/>
                  </a:lnTo>
                  <a:lnTo>
                    <a:pt x="2475" y="220857"/>
                  </a:lnTo>
                  <a:lnTo>
                    <a:pt x="625" y="258254"/>
                  </a:lnTo>
                  <a:lnTo>
                    <a:pt x="0" y="301706"/>
                  </a:lnTo>
                  <a:lnTo>
                    <a:pt x="2512" y="345361"/>
                  </a:lnTo>
                  <a:lnTo>
                    <a:pt x="10871" y="381076"/>
                  </a:lnTo>
                  <a:lnTo>
                    <a:pt x="16355" y="390570"/>
                  </a:lnTo>
                  <a:lnTo>
                    <a:pt x="17797" y="391349"/>
                  </a:lnTo>
                  <a:lnTo>
                    <a:pt x="26635" y="39290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5" name="SMARTInkShape-2682"/>
            <p:cNvSpPr/>
            <p:nvPr>
              <p:custDataLst>
                <p:tags r:id="rId45"/>
              </p:custDataLst>
            </p:nvPr>
          </p:nvSpPr>
          <p:spPr bwMode="auto">
            <a:xfrm>
              <a:off x="3955852" y="5769974"/>
              <a:ext cx="285751" cy="202542"/>
            </a:xfrm>
            <a:custGeom>
              <a:avLst/>
              <a:gdLst/>
              <a:ahLst/>
              <a:cxnLst/>
              <a:rect l="0" t="0" r="0" b="0"/>
              <a:pathLst>
                <a:path w="285751" h="202542">
                  <a:moveTo>
                    <a:pt x="0" y="25393"/>
                  </a:moveTo>
                  <a:lnTo>
                    <a:pt x="0" y="25393"/>
                  </a:lnTo>
                  <a:lnTo>
                    <a:pt x="0" y="30134"/>
                  </a:lnTo>
                  <a:lnTo>
                    <a:pt x="992" y="31530"/>
                  </a:lnTo>
                  <a:lnTo>
                    <a:pt x="2645" y="32461"/>
                  </a:lnTo>
                  <a:lnTo>
                    <a:pt x="40139" y="48489"/>
                  </a:lnTo>
                  <a:lnTo>
                    <a:pt x="80949" y="56436"/>
                  </a:lnTo>
                  <a:lnTo>
                    <a:pt x="125092" y="60496"/>
                  </a:lnTo>
                  <a:lnTo>
                    <a:pt x="169674" y="60038"/>
                  </a:lnTo>
                  <a:lnTo>
                    <a:pt x="209573" y="53412"/>
                  </a:lnTo>
                  <a:lnTo>
                    <a:pt x="246900" y="39861"/>
                  </a:lnTo>
                  <a:lnTo>
                    <a:pt x="260127" y="31224"/>
                  </a:lnTo>
                  <a:lnTo>
                    <a:pt x="264440" y="25339"/>
                  </a:lnTo>
                  <a:lnTo>
                    <a:pt x="266868" y="16447"/>
                  </a:lnTo>
                  <a:lnTo>
                    <a:pt x="267209" y="13476"/>
                  </a:lnTo>
                  <a:lnTo>
                    <a:pt x="266444" y="11495"/>
                  </a:lnTo>
                  <a:lnTo>
                    <a:pt x="264941" y="10175"/>
                  </a:lnTo>
                  <a:lnTo>
                    <a:pt x="262948" y="9295"/>
                  </a:lnTo>
                  <a:lnTo>
                    <a:pt x="261618" y="7715"/>
                  </a:lnTo>
                  <a:lnTo>
                    <a:pt x="260142" y="3315"/>
                  </a:lnTo>
                  <a:lnTo>
                    <a:pt x="257764" y="1745"/>
                  </a:lnTo>
                  <a:lnTo>
                    <a:pt x="249830" y="0"/>
                  </a:lnTo>
                  <a:lnTo>
                    <a:pt x="242334" y="1870"/>
                  </a:lnTo>
                  <a:lnTo>
                    <a:pt x="234704" y="5017"/>
                  </a:lnTo>
                  <a:lnTo>
                    <a:pt x="224698" y="6415"/>
                  </a:lnTo>
                  <a:lnTo>
                    <a:pt x="213636" y="12328"/>
                  </a:lnTo>
                  <a:lnTo>
                    <a:pt x="185449" y="37931"/>
                  </a:lnTo>
                  <a:lnTo>
                    <a:pt x="170430" y="63883"/>
                  </a:lnTo>
                  <a:lnTo>
                    <a:pt x="155874" y="106125"/>
                  </a:lnTo>
                  <a:lnTo>
                    <a:pt x="154003" y="131665"/>
                  </a:lnTo>
                  <a:lnTo>
                    <a:pt x="157081" y="145716"/>
                  </a:lnTo>
                  <a:lnTo>
                    <a:pt x="169132" y="164783"/>
                  </a:lnTo>
                  <a:lnTo>
                    <a:pt x="190982" y="188011"/>
                  </a:lnTo>
                  <a:lnTo>
                    <a:pt x="202621" y="196225"/>
                  </a:lnTo>
                  <a:lnTo>
                    <a:pt x="225069" y="201687"/>
                  </a:lnTo>
                  <a:lnTo>
                    <a:pt x="252192" y="202541"/>
                  </a:lnTo>
                  <a:lnTo>
                    <a:pt x="285750" y="19505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6" name="SMARTInkShape-2683"/>
            <p:cNvSpPr/>
            <p:nvPr>
              <p:custDataLst>
                <p:tags r:id="rId46"/>
              </p:custDataLst>
            </p:nvPr>
          </p:nvSpPr>
          <p:spPr bwMode="auto">
            <a:xfrm>
              <a:off x="4268391" y="5768747"/>
              <a:ext cx="98227" cy="177857"/>
            </a:xfrm>
            <a:custGeom>
              <a:avLst/>
              <a:gdLst/>
              <a:ahLst/>
              <a:cxnLst/>
              <a:rect l="0" t="0" r="0" b="0"/>
              <a:pathLst>
                <a:path w="98227" h="177857">
                  <a:moveTo>
                    <a:pt x="0" y="26620"/>
                  </a:moveTo>
                  <a:lnTo>
                    <a:pt x="0" y="26620"/>
                  </a:lnTo>
                  <a:lnTo>
                    <a:pt x="0" y="66522"/>
                  </a:lnTo>
                  <a:lnTo>
                    <a:pt x="992" y="101140"/>
                  </a:lnTo>
                  <a:lnTo>
                    <a:pt x="15446" y="142712"/>
                  </a:lnTo>
                  <a:lnTo>
                    <a:pt x="18533" y="165344"/>
                  </a:lnTo>
                  <a:lnTo>
                    <a:pt x="25506" y="176506"/>
                  </a:lnTo>
                  <a:lnTo>
                    <a:pt x="24941" y="177146"/>
                  </a:lnTo>
                  <a:lnTo>
                    <a:pt x="21668" y="177856"/>
                  </a:lnTo>
                  <a:lnTo>
                    <a:pt x="20398" y="177054"/>
                  </a:lnTo>
                  <a:lnTo>
                    <a:pt x="19552" y="175526"/>
                  </a:lnTo>
                  <a:lnTo>
                    <a:pt x="10200" y="136180"/>
                  </a:lnTo>
                  <a:lnTo>
                    <a:pt x="1352" y="96243"/>
                  </a:lnTo>
                  <a:lnTo>
                    <a:pt x="7396" y="62973"/>
                  </a:lnTo>
                  <a:lnTo>
                    <a:pt x="23939" y="24953"/>
                  </a:lnTo>
                  <a:lnTo>
                    <a:pt x="38712" y="6348"/>
                  </a:lnTo>
                  <a:lnTo>
                    <a:pt x="44655" y="2727"/>
                  </a:lnTo>
                  <a:lnTo>
                    <a:pt x="56555" y="403"/>
                  </a:lnTo>
                  <a:lnTo>
                    <a:pt x="65484" y="0"/>
                  </a:lnTo>
                  <a:lnTo>
                    <a:pt x="71437" y="2553"/>
                  </a:lnTo>
                  <a:lnTo>
                    <a:pt x="87533" y="16086"/>
                  </a:lnTo>
                  <a:lnTo>
                    <a:pt x="91158" y="16977"/>
                  </a:lnTo>
                  <a:lnTo>
                    <a:pt x="98226" y="1769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7" name="SMARTInkShape-2684"/>
            <p:cNvSpPr/>
            <p:nvPr>
              <p:custDataLst>
                <p:tags r:id="rId47"/>
              </p:custDataLst>
            </p:nvPr>
          </p:nvSpPr>
          <p:spPr bwMode="auto">
            <a:xfrm>
              <a:off x="4394683" y="5768578"/>
              <a:ext cx="230896" cy="212468"/>
            </a:xfrm>
            <a:custGeom>
              <a:avLst/>
              <a:gdLst/>
              <a:ahLst/>
              <a:cxnLst/>
              <a:rect l="0" t="0" r="0" b="0"/>
              <a:pathLst>
                <a:path w="230896" h="212468">
                  <a:moveTo>
                    <a:pt x="34442" y="0"/>
                  </a:moveTo>
                  <a:lnTo>
                    <a:pt x="34442" y="0"/>
                  </a:lnTo>
                  <a:lnTo>
                    <a:pt x="34442" y="39292"/>
                  </a:lnTo>
                  <a:lnTo>
                    <a:pt x="31796" y="73770"/>
                  </a:lnTo>
                  <a:lnTo>
                    <a:pt x="26340" y="116393"/>
                  </a:lnTo>
                  <a:lnTo>
                    <a:pt x="25621" y="160775"/>
                  </a:lnTo>
                  <a:lnTo>
                    <a:pt x="24542" y="183195"/>
                  </a:lnTo>
                  <a:lnTo>
                    <a:pt x="17827" y="202069"/>
                  </a:lnTo>
                  <a:lnTo>
                    <a:pt x="16420" y="203174"/>
                  </a:lnTo>
                  <a:lnTo>
                    <a:pt x="8053" y="205296"/>
                  </a:lnTo>
                  <a:lnTo>
                    <a:pt x="3031" y="195876"/>
                  </a:lnTo>
                  <a:lnTo>
                    <a:pt x="0" y="180518"/>
                  </a:lnTo>
                  <a:lnTo>
                    <a:pt x="6105" y="151413"/>
                  </a:lnTo>
                  <a:lnTo>
                    <a:pt x="19747" y="114662"/>
                  </a:lnTo>
                  <a:lnTo>
                    <a:pt x="34467" y="73896"/>
                  </a:lnTo>
                  <a:lnTo>
                    <a:pt x="52303" y="38580"/>
                  </a:lnTo>
                  <a:lnTo>
                    <a:pt x="59247" y="31037"/>
                  </a:lnTo>
                  <a:lnTo>
                    <a:pt x="73321" y="22205"/>
                  </a:lnTo>
                  <a:lnTo>
                    <a:pt x="80826" y="19791"/>
                  </a:lnTo>
                  <a:lnTo>
                    <a:pt x="84216" y="20139"/>
                  </a:lnTo>
                  <a:lnTo>
                    <a:pt x="90628" y="23172"/>
                  </a:lnTo>
                  <a:lnTo>
                    <a:pt x="99818" y="30458"/>
                  </a:lnTo>
                  <a:lnTo>
                    <a:pt x="108824" y="43640"/>
                  </a:lnTo>
                  <a:lnTo>
                    <a:pt x="120596" y="84452"/>
                  </a:lnTo>
                  <a:lnTo>
                    <a:pt x="123325" y="125554"/>
                  </a:lnTo>
                  <a:lnTo>
                    <a:pt x="121038" y="162667"/>
                  </a:lnTo>
                  <a:lnTo>
                    <a:pt x="114637" y="191379"/>
                  </a:lnTo>
                  <a:lnTo>
                    <a:pt x="107903" y="204968"/>
                  </a:lnTo>
                  <a:lnTo>
                    <a:pt x="106279" y="212467"/>
                  </a:lnTo>
                  <a:lnTo>
                    <a:pt x="106146" y="212090"/>
                  </a:lnTo>
                  <a:lnTo>
                    <a:pt x="105915" y="196981"/>
                  </a:lnTo>
                  <a:lnTo>
                    <a:pt x="113571" y="158756"/>
                  </a:lnTo>
                  <a:lnTo>
                    <a:pt x="124360" y="115825"/>
                  </a:lnTo>
                  <a:lnTo>
                    <a:pt x="144840" y="72395"/>
                  </a:lnTo>
                  <a:lnTo>
                    <a:pt x="166818" y="39213"/>
                  </a:lnTo>
                  <a:lnTo>
                    <a:pt x="200036" y="13277"/>
                  </a:lnTo>
                  <a:lnTo>
                    <a:pt x="206597" y="10862"/>
                  </a:lnTo>
                  <a:lnTo>
                    <a:pt x="209735" y="11210"/>
                  </a:lnTo>
                  <a:lnTo>
                    <a:pt x="215868" y="14243"/>
                  </a:lnTo>
                  <a:lnTo>
                    <a:pt x="224899" y="21528"/>
                  </a:lnTo>
                  <a:lnTo>
                    <a:pt x="228231" y="29742"/>
                  </a:lnTo>
                  <a:lnTo>
                    <a:pt x="230661" y="72481"/>
                  </a:lnTo>
                  <a:lnTo>
                    <a:pt x="230864" y="116223"/>
                  </a:lnTo>
                  <a:lnTo>
                    <a:pt x="230891" y="160752"/>
                  </a:lnTo>
                  <a:lnTo>
                    <a:pt x="230895" y="204367"/>
                  </a:lnTo>
                  <a:lnTo>
                    <a:pt x="230895" y="208900"/>
                  </a:lnTo>
                  <a:lnTo>
                    <a:pt x="230895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8" name="SMARTInkShape-2685"/>
            <p:cNvSpPr/>
            <p:nvPr>
              <p:custDataLst>
                <p:tags r:id="rId48"/>
              </p:custDataLst>
            </p:nvPr>
          </p:nvSpPr>
          <p:spPr bwMode="auto">
            <a:xfrm>
              <a:off x="4688119" y="5786438"/>
              <a:ext cx="17827" cy="169665"/>
            </a:xfrm>
            <a:custGeom>
              <a:avLst/>
              <a:gdLst/>
              <a:ahLst/>
              <a:cxnLst/>
              <a:rect l="0" t="0" r="0" b="0"/>
              <a:pathLst>
                <a:path w="17827" h="169665">
                  <a:moveTo>
                    <a:pt x="17826" y="0"/>
                  </a:moveTo>
                  <a:lnTo>
                    <a:pt x="17826" y="0"/>
                  </a:lnTo>
                  <a:lnTo>
                    <a:pt x="17826" y="12428"/>
                  </a:lnTo>
                  <a:lnTo>
                    <a:pt x="15181" y="18091"/>
                  </a:lnTo>
                  <a:lnTo>
                    <a:pt x="13086" y="20990"/>
                  </a:lnTo>
                  <a:lnTo>
                    <a:pt x="9724" y="47030"/>
                  </a:lnTo>
                  <a:lnTo>
                    <a:pt x="4265" y="89610"/>
                  </a:lnTo>
                  <a:lnTo>
                    <a:pt x="533" y="126918"/>
                  </a:lnTo>
                  <a:lnTo>
                    <a:pt x="0" y="162776"/>
                  </a:lnTo>
                  <a:lnTo>
                    <a:pt x="982" y="165072"/>
                  </a:lnTo>
                  <a:lnTo>
                    <a:pt x="2628" y="166603"/>
                  </a:lnTo>
                  <a:lnTo>
                    <a:pt x="8897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99" name="SMARTInkShape-2686"/>
            <p:cNvSpPr/>
            <p:nvPr>
              <p:custDataLst>
                <p:tags r:id="rId49"/>
              </p:custDataLst>
            </p:nvPr>
          </p:nvSpPr>
          <p:spPr bwMode="auto">
            <a:xfrm>
              <a:off x="4688086" y="5643563"/>
              <a:ext cx="1" cy="8930"/>
            </a:xfrm>
            <a:custGeom>
              <a:avLst/>
              <a:gdLst/>
              <a:ahLst/>
              <a:cxnLst/>
              <a:rect l="0" t="0" r="0" b="0"/>
              <a:pathLst>
                <a:path w="1" h="8930">
                  <a:moveTo>
                    <a:pt x="0" y="8929"/>
                  </a:moveTo>
                  <a:lnTo>
                    <a:pt x="0" y="8929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0" name="SMARTInkShape-2687"/>
            <p:cNvSpPr/>
            <p:nvPr>
              <p:custDataLst>
                <p:tags r:id="rId50"/>
              </p:custDataLst>
            </p:nvPr>
          </p:nvSpPr>
          <p:spPr bwMode="auto">
            <a:xfrm>
              <a:off x="4741664" y="5770391"/>
              <a:ext cx="437556" cy="198238"/>
            </a:xfrm>
            <a:custGeom>
              <a:avLst/>
              <a:gdLst/>
              <a:ahLst/>
              <a:cxnLst/>
              <a:rect l="0" t="0" r="0" b="0"/>
              <a:pathLst>
                <a:path w="437556" h="198238">
                  <a:moveTo>
                    <a:pt x="0" y="141062"/>
                  </a:moveTo>
                  <a:lnTo>
                    <a:pt x="0" y="141062"/>
                  </a:lnTo>
                  <a:lnTo>
                    <a:pt x="0" y="145803"/>
                  </a:lnTo>
                  <a:lnTo>
                    <a:pt x="992" y="147199"/>
                  </a:lnTo>
                  <a:lnTo>
                    <a:pt x="2646" y="148130"/>
                  </a:lnTo>
                  <a:lnTo>
                    <a:pt x="4740" y="148751"/>
                  </a:lnTo>
                  <a:lnTo>
                    <a:pt x="6137" y="150156"/>
                  </a:lnTo>
                  <a:lnTo>
                    <a:pt x="8562" y="157571"/>
                  </a:lnTo>
                  <a:lnTo>
                    <a:pt x="9849" y="151525"/>
                  </a:lnTo>
                  <a:lnTo>
                    <a:pt x="32844" y="110910"/>
                  </a:lnTo>
                  <a:lnTo>
                    <a:pt x="52379" y="76739"/>
                  </a:lnTo>
                  <a:lnTo>
                    <a:pt x="80902" y="50598"/>
                  </a:lnTo>
                  <a:lnTo>
                    <a:pt x="122227" y="20835"/>
                  </a:lnTo>
                  <a:lnTo>
                    <a:pt x="133119" y="14819"/>
                  </a:lnTo>
                  <a:lnTo>
                    <a:pt x="139532" y="10540"/>
                  </a:lnTo>
                  <a:lnTo>
                    <a:pt x="145688" y="8638"/>
                  </a:lnTo>
                  <a:lnTo>
                    <a:pt x="147727" y="9123"/>
                  </a:lnTo>
                  <a:lnTo>
                    <a:pt x="149086" y="10439"/>
                  </a:lnTo>
                  <a:lnTo>
                    <a:pt x="151268" y="14938"/>
                  </a:lnTo>
                  <a:lnTo>
                    <a:pt x="151645" y="25199"/>
                  </a:lnTo>
                  <a:lnTo>
                    <a:pt x="144102" y="62740"/>
                  </a:lnTo>
                  <a:lnTo>
                    <a:pt x="144110" y="95825"/>
                  </a:lnTo>
                  <a:lnTo>
                    <a:pt x="150596" y="133427"/>
                  </a:lnTo>
                  <a:lnTo>
                    <a:pt x="156187" y="154564"/>
                  </a:lnTo>
                  <a:lnTo>
                    <a:pt x="168868" y="173395"/>
                  </a:lnTo>
                  <a:lnTo>
                    <a:pt x="190931" y="190407"/>
                  </a:lnTo>
                  <a:lnTo>
                    <a:pt x="202598" y="197058"/>
                  </a:lnTo>
                  <a:lnTo>
                    <a:pt x="208487" y="198237"/>
                  </a:lnTo>
                  <a:lnTo>
                    <a:pt x="220323" y="196900"/>
                  </a:lnTo>
                  <a:lnTo>
                    <a:pt x="260730" y="182410"/>
                  </a:lnTo>
                  <a:lnTo>
                    <a:pt x="287900" y="169771"/>
                  </a:lnTo>
                  <a:lnTo>
                    <a:pt x="324373" y="136739"/>
                  </a:lnTo>
                  <a:lnTo>
                    <a:pt x="353029" y="93241"/>
                  </a:lnTo>
                  <a:lnTo>
                    <a:pt x="363238" y="62714"/>
                  </a:lnTo>
                  <a:lnTo>
                    <a:pt x="365549" y="37281"/>
                  </a:lnTo>
                  <a:lnTo>
                    <a:pt x="363219" y="27799"/>
                  </a:lnTo>
                  <a:lnTo>
                    <a:pt x="361208" y="23882"/>
                  </a:lnTo>
                  <a:lnTo>
                    <a:pt x="353683" y="16883"/>
                  </a:lnTo>
                  <a:lnTo>
                    <a:pt x="332683" y="4305"/>
                  </a:lnTo>
                  <a:lnTo>
                    <a:pt x="310570" y="0"/>
                  </a:lnTo>
                  <a:lnTo>
                    <a:pt x="289907" y="3464"/>
                  </a:lnTo>
                  <a:lnTo>
                    <a:pt x="259011" y="14516"/>
                  </a:lnTo>
                  <a:lnTo>
                    <a:pt x="240014" y="29263"/>
                  </a:lnTo>
                  <a:lnTo>
                    <a:pt x="227661" y="47193"/>
                  </a:lnTo>
                  <a:lnTo>
                    <a:pt x="217243" y="76769"/>
                  </a:lnTo>
                  <a:lnTo>
                    <a:pt x="216607" y="90659"/>
                  </a:lnTo>
                  <a:lnTo>
                    <a:pt x="219632" y="106754"/>
                  </a:lnTo>
                  <a:lnTo>
                    <a:pt x="231653" y="127810"/>
                  </a:lnTo>
                  <a:lnTo>
                    <a:pt x="247783" y="141876"/>
                  </a:lnTo>
                  <a:lnTo>
                    <a:pt x="286630" y="158637"/>
                  </a:lnTo>
                  <a:lnTo>
                    <a:pt x="326383" y="170771"/>
                  </a:lnTo>
                  <a:lnTo>
                    <a:pt x="355998" y="175000"/>
                  </a:lnTo>
                  <a:lnTo>
                    <a:pt x="399033" y="169478"/>
                  </a:lnTo>
                  <a:lnTo>
                    <a:pt x="418865" y="165687"/>
                  </a:lnTo>
                  <a:lnTo>
                    <a:pt x="437555" y="15892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1" name="SMARTInkShape-2688"/>
            <p:cNvSpPr/>
            <p:nvPr>
              <p:custDataLst>
                <p:tags r:id="rId51"/>
              </p:custDataLst>
            </p:nvPr>
          </p:nvSpPr>
          <p:spPr bwMode="auto">
            <a:xfrm>
              <a:off x="5259586" y="5741789"/>
              <a:ext cx="250032" cy="17846"/>
            </a:xfrm>
            <a:custGeom>
              <a:avLst/>
              <a:gdLst/>
              <a:ahLst/>
              <a:cxnLst/>
              <a:rect l="0" t="0" r="0" b="0"/>
              <a:pathLst>
                <a:path w="250032" h="17846">
                  <a:moveTo>
                    <a:pt x="0" y="0"/>
                  </a:moveTo>
                  <a:lnTo>
                    <a:pt x="0" y="0"/>
                  </a:lnTo>
                  <a:lnTo>
                    <a:pt x="0" y="4740"/>
                  </a:lnTo>
                  <a:lnTo>
                    <a:pt x="992" y="6137"/>
                  </a:lnTo>
                  <a:lnTo>
                    <a:pt x="2646" y="7068"/>
                  </a:lnTo>
                  <a:lnTo>
                    <a:pt x="12359" y="8378"/>
                  </a:lnTo>
                  <a:lnTo>
                    <a:pt x="52413" y="9849"/>
                  </a:lnTo>
                  <a:lnTo>
                    <a:pt x="91712" y="15983"/>
                  </a:lnTo>
                  <a:lnTo>
                    <a:pt x="125731" y="17303"/>
                  </a:lnTo>
                  <a:lnTo>
                    <a:pt x="168042" y="17749"/>
                  </a:lnTo>
                  <a:lnTo>
                    <a:pt x="211453" y="17845"/>
                  </a:lnTo>
                  <a:lnTo>
                    <a:pt x="224948" y="16861"/>
                  </a:lnTo>
                  <a:lnTo>
                    <a:pt x="250031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2" name="SMARTInkShape-2689"/>
            <p:cNvSpPr/>
            <p:nvPr>
              <p:custDataLst>
                <p:tags r:id="rId52"/>
              </p:custDataLst>
            </p:nvPr>
          </p:nvSpPr>
          <p:spPr bwMode="auto">
            <a:xfrm>
              <a:off x="5503282" y="5519788"/>
              <a:ext cx="417102" cy="453592"/>
            </a:xfrm>
            <a:custGeom>
              <a:avLst/>
              <a:gdLst/>
              <a:ahLst/>
              <a:cxnLst/>
              <a:rect l="0" t="0" r="0" b="0"/>
              <a:pathLst>
                <a:path w="417102" h="453592">
                  <a:moveTo>
                    <a:pt x="15265" y="7689"/>
                  </a:moveTo>
                  <a:lnTo>
                    <a:pt x="15265" y="7689"/>
                  </a:lnTo>
                  <a:lnTo>
                    <a:pt x="22954" y="0"/>
                  </a:lnTo>
                  <a:lnTo>
                    <a:pt x="23367" y="579"/>
                  </a:lnTo>
                  <a:lnTo>
                    <a:pt x="28902" y="44640"/>
                  </a:lnTo>
                  <a:lnTo>
                    <a:pt x="32291" y="81354"/>
                  </a:lnTo>
                  <a:lnTo>
                    <a:pt x="32877" y="119253"/>
                  </a:lnTo>
                  <a:lnTo>
                    <a:pt x="33051" y="157051"/>
                  </a:lnTo>
                  <a:lnTo>
                    <a:pt x="32110" y="199229"/>
                  </a:lnTo>
                  <a:lnTo>
                    <a:pt x="26981" y="243145"/>
                  </a:lnTo>
                  <a:lnTo>
                    <a:pt x="25020" y="287577"/>
                  </a:lnTo>
                  <a:lnTo>
                    <a:pt x="23447" y="331169"/>
                  </a:lnTo>
                  <a:lnTo>
                    <a:pt x="18130" y="369661"/>
                  </a:lnTo>
                  <a:lnTo>
                    <a:pt x="14129" y="406202"/>
                  </a:lnTo>
                  <a:lnTo>
                    <a:pt x="1297" y="446167"/>
                  </a:lnTo>
                  <a:lnTo>
                    <a:pt x="0" y="451812"/>
                  </a:lnTo>
                  <a:lnTo>
                    <a:pt x="127" y="453591"/>
                  </a:lnTo>
                  <a:lnTo>
                    <a:pt x="1204" y="452793"/>
                  </a:lnTo>
                  <a:lnTo>
                    <a:pt x="2914" y="450276"/>
                  </a:lnTo>
                  <a:lnTo>
                    <a:pt x="11176" y="416765"/>
                  </a:lnTo>
                  <a:lnTo>
                    <a:pt x="30602" y="372591"/>
                  </a:lnTo>
                  <a:lnTo>
                    <a:pt x="51661" y="330975"/>
                  </a:lnTo>
                  <a:lnTo>
                    <a:pt x="74930" y="293797"/>
                  </a:lnTo>
                  <a:lnTo>
                    <a:pt x="113474" y="257061"/>
                  </a:lnTo>
                  <a:lnTo>
                    <a:pt x="116457" y="255296"/>
                  </a:lnTo>
                  <a:lnTo>
                    <a:pt x="118445" y="255112"/>
                  </a:lnTo>
                  <a:lnTo>
                    <a:pt x="119771" y="255981"/>
                  </a:lnTo>
                  <a:lnTo>
                    <a:pt x="119662" y="258545"/>
                  </a:lnTo>
                  <a:lnTo>
                    <a:pt x="115004" y="284855"/>
                  </a:lnTo>
                  <a:lnTo>
                    <a:pt x="116585" y="325622"/>
                  </a:lnTo>
                  <a:lnTo>
                    <a:pt x="120692" y="364821"/>
                  </a:lnTo>
                  <a:lnTo>
                    <a:pt x="121268" y="373769"/>
                  </a:lnTo>
                  <a:lnTo>
                    <a:pt x="129846" y="389003"/>
                  </a:lnTo>
                  <a:lnTo>
                    <a:pt x="143581" y="401396"/>
                  </a:lnTo>
                  <a:lnTo>
                    <a:pt x="171359" y="414790"/>
                  </a:lnTo>
                  <a:lnTo>
                    <a:pt x="175882" y="416012"/>
                  </a:lnTo>
                  <a:lnTo>
                    <a:pt x="201210" y="412990"/>
                  </a:lnTo>
                  <a:lnTo>
                    <a:pt x="219946" y="403127"/>
                  </a:lnTo>
                  <a:lnTo>
                    <a:pt x="241937" y="383486"/>
                  </a:lnTo>
                  <a:lnTo>
                    <a:pt x="268725" y="345939"/>
                  </a:lnTo>
                  <a:lnTo>
                    <a:pt x="293357" y="302226"/>
                  </a:lnTo>
                  <a:lnTo>
                    <a:pt x="316788" y="264769"/>
                  </a:lnTo>
                  <a:lnTo>
                    <a:pt x="333905" y="222620"/>
                  </a:lnTo>
                  <a:lnTo>
                    <a:pt x="334484" y="210370"/>
                  </a:lnTo>
                  <a:lnTo>
                    <a:pt x="331435" y="198311"/>
                  </a:lnTo>
                  <a:lnTo>
                    <a:pt x="327247" y="193309"/>
                  </a:lnTo>
                  <a:lnTo>
                    <a:pt x="314658" y="185106"/>
                  </a:lnTo>
                  <a:lnTo>
                    <a:pt x="309118" y="183513"/>
                  </a:lnTo>
                  <a:lnTo>
                    <a:pt x="304432" y="183444"/>
                  </a:lnTo>
                  <a:lnTo>
                    <a:pt x="270822" y="195203"/>
                  </a:lnTo>
                  <a:lnTo>
                    <a:pt x="252539" y="208106"/>
                  </a:lnTo>
                  <a:lnTo>
                    <a:pt x="218342" y="249312"/>
                  </a:lnTo>
                  <a:lnTo>
                    <a:pt x="193991" y="287258"/>
                  </a:lnTo>
                  <a:lnTo>
                    <a:pt x="174813" y="327936"/>
                  </a:lnTo>
                  <a:lnTo>
                    <a:pt x="169364" y="369806"/>
                  </a:lnTo>
                  <a:lnTo>
                    <a:pt x="172489" y="405693"/>
                  </a:lnTo>
                  <a:lnTo>
                    <a:pt x="177628" y="414908"/>
                  </a:lnTo>
                  <a:lnTo>
                    <a:pt x="193921" y="430438"/>
                  </a:lnTo>
                  <a:lnTo>
                    <a:pt x="220666" y="445597"/>
                  </a:lnTo>
                  <a:lnTo>
                    <a:pt x="252182" y="451632"/>
                  </a:lnTo>
                  <a:lnTo>
                    <a:pt x="292251" y="447534"/>
                  </a:lnTo>
                  <a:lnTo>
                    <a:pt x="332063" y="443050"/>
                  </a:lnTo>
                  <a:lnTo>
                    <a:pt x="372021" y="431064"/>
                  </a:lnTo>
                  <a:lnTo>
                    <a:pt x="391287" y="427482"/>
                  </a:lnTo>
                  <a:lnTo>
                    <a:pt x="417101" y="4184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sp>
        <p:nvSpPr>
          <p:cNvPr id="104" name="SMARTInkShape-2690"/>
          <p:cNvSpPr/>
          <p:nvPr>
            <p:custDataLst>
              <p:tags r:id="rId1"/>
            </p:custDataLst>
          </p:nvPr>
        </p:nvSpPr>
        <p:spPr bwMode="auto">
          <a:xfrm>
            <a:off x="6910376" y="5607845"/>
            <a:ext cx="141103" cy="392247"/>
          </a:xfrm>
          <a:custGeom>
            <a:avLst/>
            <a:gdLst/>
            <a:ahLst/>
            <a:cxnLst/>
            <a:rect l="0" t="0" r="0" b="0"/>
            <a:pathLst>
              <a:path w="141103" h="392247">
                <a:moveTo>
                  <a:pt x="78594" y="0"/>
                </a:moveTo>
                <a:lnTo>
                  <a:pt x="78594" y="0"/>
                </a:lnTo>
                <a:lnTo>
                  <a:pt x="78594" y="4740"/>
                </a:lnTo>
                <a:lnTo>
                  <a:pt x="75948" y="9713"/>
                </a:lnTo>
                <a:lnTo>
                  <a:pt x="71465" y="17215"/>
                </a:lnTo>
                <a:lnTo>
                  <a:pt x="57603" y="54669"/>
                </a:lnTo>
                <a:lnTo>
                  <a:pt x="39684" y="90504"/>
                </a:lnTo>
                <a:lnTo>
                  <a:pt x="25561" y="134771"/>
                </a:lnTo>
                <a:lnTo>
                  <a:pt x="16248" y="169909"/>
                </a:lnTo>
                <a:lnTo>
                  <a:pt x="7204" y="205455"/>
                </a:lnTo>
                <a:lnTo>
                  <a:pt x="0" y="248281"/>
                </a:lnTo>
                <a:lnTo>
                  <a:pt x="4713" y="291541"/>
                </a:lnTo>
                <a:lnTo>
                  <a:pt x="9320" y="329778"/>
                </a:lnTo>
                <a:lnTo>
                  <a:pt x="15063" y="345997"/>
                </a:lnTo>
                <a:lnTo>
                  <a:pt x="40548" y="372753"/>
                </a:lnTo>
                <a:lnTo>
                  <a:pt x="57950" y="385391"/>
                </a:lnTo>
                <a:lnTo>
                  <a:pt x="75674" y="390679"/>
                </a:lnTo>
                <a:lnTo>
                  <a:pt x="93494" y="392246"/>
                </a:lnTo>
                <a:lnTo>
                  <a:pt x="102745" y="389967"/>
                </a:lnTo>
                <a:lnTo>
                  <a:pt x="130078" y="377434"/>
                </a:lnTo>
                <a:lnTo>
                  <a:pt x="141102" y="375047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grpSp>
        <p:nvGrpSpPr>
          <p:cNvPr id="114" name="SMARTInkShape-Group242"/>
          <p:cNvGrpSpPr/>
          <p:nvPr/>
        </p:nvGrpSpPr>
        <p:grpSpPr>
          <a:xfrm>
            <a:off x="7587830" y="5607844"/>
            <a:ext cx="1571054" cy="747422"/>
            <a:chOff x="6063830" y="5607844"/>
            <a:chExt cx="1571054" cy="747422"/>
          </a:xfrm>
        </p:grpSpPr>
        <p:sp>
          <p:nvSpPr>
            <p:cNvPr id="105" name="SMARTInkShape-2691"/>
            <p:cNvSpPr/>
            <p:nvPr>
              <p:custDataLst>
                <p:tags r:id="rId33"/>
              </p:custDataLst>
            </p:nvPr>
          </p:nvSpPr>
          <p:spPr bwMode="auto">
            <a:xfrm>
              <a:off x="6063830" y="5706224"/>
              <a:ext cx="204812" cy="249879"/>
            </a:xfrm>
            <a:custGeom>
              <a:avLst/>
              <a:gdLst/>
              <a:ahLst/>
              <a:cxnLst/>
              <a:rect l="0" t="0" r="0" b="0"/>
              <a:pathLst>
                <a:path w="204812" h="249879">
                  <a:moveTo>
                    <a:pt x="169092" y="44495"/>
                  </a:moveTo>
                  <a:lnTo>
                    <a:pt x="169092" y="44495"/>
                  </a:lnTo>
                  <a:lnTo>
                    <a:pt x="169092" y="36806"/>
                  </a:lnTo>
                  <a:lnTo>
                    <a:pt x="175229" y="28681"/>
                  </a:lnTo>
                  <a:lnTo>
                    <a:pt x="177194" y="20406"/>
                  </a:lnTo>
                  <a:lnTo>
                    <a:pt x="177653" y="14607"/>
                  </a:lnTo>
                  <a:lnTo>
                    <a:pt x="175212" y="8721"/>
                  </a:lnTo>
                  <a:lnTo>
                    <a:pt x="170300" y="1599"/>
                  </a:lnTo>
                  <a:lnTo>
                    <a:pt x="149080" y="0"/>
                  </a:lnTo>
                  <a:lnTo>
                    <a:pt x="129383" y="869"/>
                  </a:lnTo>
                  <a:lnTo>
                    <a:pt x="87460" y="16072"/>
                  </a:lnTo>
                  <a:lnTo>
                    <a:pt x="62553" y="31884"/>
                  </a:lnTo>
                  <a:lnTo>
                    <a:pt x="29667" y="71975"/>
                  </a:lnTo>
                  <a:lnTo>
                    <a:pt x="9204" y="116023"/>
                  </a:lnTo>
                  <a:lnTo>
                    <a:pt x="2324" y="142748"/>
                  </a:lnTo>
                  <a:lnTo>
                    <a:pt x="0" y="178445"/>
                  </a:lnTo>
                  <a:lnTo>
                    <a:pt x="4974" y="193656"/>
                  </a:lnTo>
                  <a:lnTo>
                    <a:pt x="24336" y="219589"/>
                  </a:lnTo>
                  <a:lnTo>
                    <a:pt x="46164" y="233076"/>
                  </a:lnTo>
                  <a:lnTo>
                    <a:pt x="84578" y="242557"/>
                  </a:lnTo>
                  <a:lnTo>
                    <a:pt x="123624" y="248431"/>
                  </a:lnTo>
                  <a:lnTo>
                    <a:pt x="161916" y="249687"/>
                  </a:lnTo>
                  <a:lnTo>
                    <a:pt x="204811" y="24987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6" name="SMARTInkShape-2692"/>
            <p:cNvSpPr/>
            <p:nvPr>
              <p:custDataLst>
                <p:tags r:id="rId34"/>
              </p:custDataLst>
            </p:nvPr>
          </p:nvSpPr>
          <p:spPr bwMode="auto">
            <a:xfrm>
              <a:off x="6309885" y="5733000"/>
              <a:ext cx="235577" cy="239867"/>
            </a:xfrm>
            <a:custGeom>
              <a:avLst/>
              <a:gdLst/>
              <a:ahLst/>
              <a:cxnLst/>
              <a:rect l="0" t="0" r="0" b="0"/>
              <a:pathLst>
                <a:path w="235577" h="239867">
                  <a:moveTo>
                    <a:pt x="164138" y="17719"/>
                  </a:moveTo>
                  <a:lnTo>
                    <a:pt x="164138" y="17719"/>
                  </a:lnTo>
                  <a:lnTo>
                    <a:pt x="164138" y="12978"/>
                  </a:lnTo>
                  <a:lnTo>
                    <a:pt x="161493" y="8005"/>
                  </a:lnTo>
                  <a:lnTo>
                    <a:pt x="159398" y="5290"/>
                  </a:lnTo>
                  <a:lnTo>
                    <a:pt x="154425" y="2272"/>
                  </a:lnTo>
                  <a:lnTo>
                    <a:pt x="143401" y="574"/>
                  </a:lnTo>
                  <a:lnTo>
                    <a:pt x="121898" y="0"/>
                  </a:lnTo>
                  <a:lnTo>
                    <a:pt x="99698" y="9382"/>
                  </a:lnTo>
                  <a:lnTo>
                    <a:pt x="60311" y="41844"/>
                  </a:lnTo>
                  <a:lnTo>
                    <a:pt x="36216" y="78672"/>
                  </a:lnTo>
                  <a:lnTo>
                    <a:pt x="14993" y="118284"/>
                  </a:lnTo>
                  <a:lnTo>
                    <a:pt x="953" y="159292"/>
                  </a:lnTo>
                  <a:lnTo>
                    <a:pt x="0" y="177875"/>
                  </a:lnTo>
                  <a:lnTo>
                    <a:pt x="7472" y="209317"/>
                  </a:lnTo>
                  <a:lnTo>
                    <a:pt x="20374" y="228498"/>
                  </a:lnTo>
                  <a:lnTo>
                    <a:pt x="33767" y="235422"/>
                  </a:lnTo>
                  <a:lnTo>
                    <a:pt x="61877" y="239866"/>
                  </a:lnTo>
                  <a:lnTo>
                    <a:pt x="85222" y="235896"/>
                  </a:lnTo>
                  <a:lnTo>
                    <a:pt x="118784" y="218536"/>
                  </a:lnTo>
                  <a:lnTo>
                    <a:pt x="156488" y="185410"/>
                  </a:lnTo>
                  <a:lnTo>
                    <a:pt x="172896" y="160009"/>
                  </a:lnTo>
                  <a:lnTo>
                    <a:pt x="190513" y="118514"/>
                  </a:lnTo>
                  <a:lnTo>
                    <a:pt x="197088" y="98847"/>
                  </a:lnTo>
                  <a:lnTo>
                    <a:pt x="199695" y="61199"/>
                  </a:lnTo>
                  <a:lnTo>
                    <a:pt x="197140" y="54241"/>
                  </a:lnTo>
                  <a:lnTo>
                    <a:pt x="192154" y="46430"/>
                  </a:lnTo>
                  <a:lnTo>
                    <a:pt x="191745" y="46781"/>
                  </a:lnTo>
                  <a:lnTo>
                    <a:pt x="190949" y="84680"/>
                  </a:lnTo>
                  <a:lnTo>
                    <a:pt x="190931" y="125462"/>
                  </a:lnTo>
                  <a:lnTo>
                    <a:pt x="200642" y="162533"/>
                  </a:lnTo>
                  <a:lnTo>
                    <a:pt x="209019" y="182666"/>
                  </a:lnTo>
                  <a:lnTo>
                    <a:pt x="235576" y="21417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7" name="SMARTInkShape-2693"/>
            <p:cNvSpPr/>
            <p:nvPr>
              <p:custDataLst>
                <p:tags r:id="rId35"/>
              </p:custDataLst>
            </p:nvPr>
          </p:nvSpPr>
          <p:spPr bwMode="auto">
            <a:xfrm>
              <a:off x="7462396" y="5771983"/>
              <a:ext cx="172488" cy="583283"/>
            </a:xfrm>
            <a:custGeom>
              <a:avLst/>
              <a:gdLst/>
              <a:ahLst/>
              <a:cxnLst/>
              <a:rect l="0" t="0" r="0" b="0"/>
              <a:pathLst>
                <a:path w="172488" h="583283">
                  <a:moveTo>
                    <a:pt x="101049" y="68033"/>
                  </a:moveTo>
                  <a:lnTo>
                    <a:pt x="101049" y="68033"/>
                  </a:lnTo>
                  <a:lnTo>
                    <a:pt x="101049" y="63292"/>
                  </a:lnTo>
                  <a:lnTo>
                    <a:pt x="91955" y="36015"/>
                  </a:lnTo>
                  <a:lnTo>
                    <a:pt x="87747" y="29659"/>
                  </a:lnTo>
                  <a:lnTo>
                    <a:pt x="82570" y="26173"/>
                  </a:lnTo>
                  <a:lnTo>
                    <a:pt x="79800" y="25243"/>
                  </a:lnTo>
                  <a:lnTo>
                    <a:pt x="76961" y="25616"/>
                  </a:lnTo>
                  <a:lnTo>
                    <a:pt x="71161" y="28675"/>
                  </a:lnTo>
                  <a:lnTo>
                    <a:pt x="57577" y="40717"/>
                  </a:lnTo>
                  <a:lnTo>
                    <a:pt x="42338" y="69692"/>
                  </a:lnTo>
                  <a:lnTo>
                    <a:pt x="26743" y="112900"/>
                  </a:lnTo>
                  <a:lnTo>
                    <a:pt x="22478" y="144275"/>
                  </a:lnTo>
                  <a:lnTo>
                    <a:pt x="26772" y="164426"/>
                  </a:lnTo>
                  <a:lnTo>
                    <a:pt x="40957" y="201616"/>
                  </a:lnTo>
                  <a:lnTo>
                    <a:pt x="55022" y="223919"/>
                  </a:lnTo>
                  <a:lnTo>
                    <a:pt x="66041" y="231573"/>
                  </a:lnTo>
                  <a:lnTo>
                    <a:pt x="83401" y="235882"/>
                  </a:lnTo>
                  <a:lnTo>
                    <a:pt x="95190" y="235898"/>
                  </a:lnTo>
                  <a:lnTo>
                    <a:pt x="107044" y="232598"/>
                  </a:lnTo>
                  <a:lnTo>
                    <a:pt x="124874" y="220421"/>
                  </a:lnTo>
                  <a:lnTo>
                    <a:pt x="137984" y="199505"/>
                  </a:lnTo>
                  <a:lnTo>
                    <a:pt x="151304" y="164779"/>
                  </a:lnTo>
                  <a:lnTo>
                    <a:pt x="160843" y="120731"/>
                  </a:lnTo>
                  <a:lnTo>
                    <a:pt x="162753" y="85631"/>
                  </a:lnTo>
                  <a:lnTo>
                    <a:pt x="163398" y="47696"/>
                  </a:lnTo>
                  <a:lnTo>
                    <a:pt x="163548" y="4736"/>
                  </a:lnTo>
                  <a:lnTo>
                    <a:pt x="163552" y="214"/>
                  </a:lnTo>
                  <a:lnTo>
                    <a:pt x="162562" y="0"/>
                  </a:lnTo>
                  <a:lnTo>
                    <a:pt x="158815" y="2408"/>
                  </a:lnTo>
                  <a:lnTo>
                    <a:pt x="156489" y="9431"/>
                  </a:lnTo>
                  <a:lnTo>
                    <a:pt x="154872" y="44918"/>
                  </a:lnTo>
                  <a:lnTo>
                    <a:pt x="154700" y="83784"/>
                  </a:lnTo>
                  <a:lnTo>
                    <a:pt x="154659" y="115713"/>
                  </a:lnTo>
                  <a:lnTo>
                    <a:pt x="154642" y="152393"/>
                  </a:lnTo>
                  <a:lnTo>
                    <a:pt x="153641" y="192838"/>
                  </a:lnTo>
                  <a:lnTo>
                    <a:pt x="149890" y="237273"/>
                  </a:lnTo>
                  <a:lnTo>
                    <a:pt x="144915" y="280834"/>
                  </a:lnTo>
                  <a:lnTo>
                    <a:pt x="138404" y="324337"/>
                  </a:lnTo>
                  <a:lnTo>
                    <a:pt x="133891" y="347051"/>
                  </a:lnTo>
                  <a:lnTo>
                    <a:pt x="128896" y="370130"/>
                  </a:lnTo>
                  <a:lnTo>
                    <a:pt x="120702" y="414296"/>
                  </a:lnTo>
                  <a:lnTo>
                    <a:pt x="112760" y="455092"/>
                  </a:lnTo>
                  <a:lnTo>
                    <a:pt x="102616" y="489759"/>
                  </a:lnTo>
                  <a:lnTo>
                    <a:pt x="85749" y="532427"/>
                  </a:lnTo>
                  <a:lnTo>
                    <a:pt x="68183" y="560723"/>
                  </a:lnTo>
                  <a:lnTo>
                    <a:pt x="50411" y="576935"/>
                  </a:lnTo>
                  <a:lnTo>
                    <a:pt x="38525" y="581946"/>
                  </a:lnTo>
                  <a:lnTo>
                    <a:pt x="32578" y="583282"/>
                  </a:lnTo>
                  <a:lnTo>
                    <a:pt x="23323" y="582121"/>
                  </a:lnTo>
                  <a:lnTo>
                    <a:pt x="19467" y="580422"/>
                  </a:lnTo>
                  <a:lnTo>
                    <a:pt x="12535" y="570597"/>
                  </a:lnTo>
                  <a:lnTo>
                    <a:pt x="0" y="540036"/>
                  </a:lnTo>
                  <a:lnTo>
                    <a:pt x="443" y="509400"/>
                  </a:lnTo>
                  <a:lnTo>
                    <a:pt x="6858" y="475188"/>
                  </a:lnTo>
                  <a:lnTo>
                    <a:pt x="15043" y="439915"/>
                  </a:lnTo>
                  <a:lnTo>
                    <a:pt x="33233" y="409069"/>
                  </a:lnTo>
                  <a:lnTo>
                    <a:pt x="67669" y="372650"/>
                  </a:lnTo>
                  <a:lnTo>
                    <a:pt x="84229" y="362168"/>
                  </a:lnTo>
                  <a:lnTo>
                    <a:pt x="123235" y="350146"/>
                  </a:lnTo>
                  <a:lnTo>
                    <a:pt x="159309" y="345163"/>
                  </a:lnTo>
                  <a:lnTo>
                    <a:pt x="172487" y="3448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8" name="SMARTInkShape-2694"/>
            <p:cNvSpPr/>
            <p:nvPr>
              <p:custDataLst>
                <p:tags r:id="rId36"/>
              </p:custDataLst>
            </p:nvPr>
          </p:nvSpPr>
          <p:spPr bwMode="auto">
            <a:xfrm>
              <a:off x="7295555" y="5778188"/>
              <a:ext cx="142876" cy="204704"/>
            </a:xfrm>
            <a:custGeom>
              <a:avLst/>
              <a:gdLst/>
              <a:ahLst/>
              <a:cxnLst/>
              <a:rect l="0" t="0" r="0" b="0"/>
              <a:pathLst>
                <a:path w="142876" h="204704">
                  <a:moveTo>
                    <a:pt x="0" y="133265"/>
                  </a:moveTo>
                  <a:lnTo>
                    <a:pt x="0" y="133265"/>
                  </a:lnTo>
                  <a:lnTo>
                    <a:pt x="14238" y="148496"/>
                  </a:lnTo>
                  <a:lnTo>
                    <a:pt x="16786" y="157181"/>
                  </a:lnTo>
                  <a:lnTo>
                    <a:pt x="17718" y="167234"/>
                  </a:lnTo>
                  <a:lnTo>
                    <a:pt x="20503" y="132392"/>
                  </a:lnTo>
                  <a:lnTo>
                    <a:pt x="23995" y="119979"/>
                  </a:lnTo>
                  <a:lnTo>
                    <a:pt x="26421" y="79113"/>
                  </a:lnTo>
                  <a:lnTo>
                    <a:pt x="33846" y="50983"/>
                  </a:lnTo>
                  <a:lnTo>
                    <a:pt x="53643" y="10957"/>
                  </a:lnTo>
                  <a:lnTo>
                    <a:pt x="56598" y="7078"/>
                  </a:lnTo>
                  <a:lnTo>
                    <a:pt x="65173" y="2768"/>
                  </a:lnTo>
                  <a:lnTo>
                    <a:pt x="82106" y="0"/>
                  </a:lnTo>
                  <a:lnTo>
                    <a:pt x="96647" y="4262"/>
                  </a:lnTo>
                  <a:lnTo>
                    <a:pt x="105131" y="11769"/>
                  </a:lnTo>
                  <a:lnTo>
                    <a:pt x="124838" y="39855"/>
                  </a:lnTo>
                  <a:lnTo>
                    <a:pt x="131246" y="60608"/>
                  </a:lnTo>
                  <a:lnTo>
                    <a:pt x="133590" y="98561"/>
                  </a:lnTo>
                  <a:lnTo>
                    <a:pt x="133898" y="142329"/>
                  </a:lnTo>
                  <a:lnTo>
                    <a:pt x="141630" y="183356"/>
                  </a:lnTo>
                  <a:lnTo>
                    <a:pt x="142875" y="20470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09" name="SMARTInkShape-2695"/>
            <p:cNvSpPr/>
            <p:nvPr>
              <p:custDataLst>
                <p:tags r:id="rId37"/>
              </p:custDataLst>
            </p:nvPr>
          </p:nvSpPr>
          <p:spPr bwMode="auto">
            <a:xfrm>
              <a:off x="7197328" y="5607844"/>
              <a:ext cx="1" cy="35720"/>
            </a:xfrm>
            <a:custGeom>
              <a:avLst/>
              <a:gdLst/>
              <a:ahLst/>
              <a:cxnLst/>
              <a:rect l="0" t="0" r="0" b="0"/>
              <a:pathLst>
                <a:path w="1" h="35720">
                  <a:moveTo>
                    <a:pt x="0" y="35719"/>
                  </a:moveTo>
                  <a:lnTo>
                    <a:pt x="0" y="35719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0" name="SMARTInkShape-2696"/>
            <p:cNvSpPr/>
            <p:nvPr>
              <p:custDataLst>
                <p:tags r:id="rId38"/>
              </p:custDataLst>
            </p:nvPr>
          </p:nvSpPr>
          <p:spPr bwMode="auto">
            <a:xfrm>
              <a:off x="7215188" y="5759648"/>
              <a:ext cx="8930" cy="187525"/>
            </a:xfrm>
            <a:custGeom>
              <a:avLst/>
              <a:gdLst/>
              <a:ahLst/>
              <a:cxnLst/>
              <a:rect l="0" t="0" r="0" b="0"/>
              <a:pathLst>
                <a:path w="8930" h="187525">
                  <a:moveTo>
                    <a:pt x="8929" y="0"/>
                  </a:moveTo>
                  <a:lnTo>
                    <a:pt x="8929" y="0"/>
                  </a:lnTo>
                  <a:lnTo>
                    <a:pt x="8929" y="39034"/>
                  </a:lnTo>
                  <a:lnTo>
                    <a:pt x="6283" y="80804"/>
                  </a:lnTo>
                  <a:lnTo>
                    <a:pt x="827" y="125073"/>
                  </a:lnTo>
                  <a:lnTo>
                    <a:pt x="72" y="165333"/>
                  </a:lnTo>
                  <a:lnTo>
                    <a:pt x="0" y="1875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1" name="SMARTInkShape-2697"/>
            <p:cNvSpPr/>
            <p:nvPr>
              <p:custDataLst>
                <p:tags r:id="rId39"/>
              </p:custDataLst>
            </p:nvPr>
          </p:nvSpPr>
          <p:spPr bwMode="auto">
            <a:xfrm>
              <a:off x="6948012" y="5744124"/>
              <a:ext cx="142161" cy="482149"/>
            </a:xfrm>
            <a:custGeom>
              <a:avLst/>
              <a:gdLst/>
              <a:ahLst/>
              <a:cxnLst/>
              <a:rect l="0" t="0" r="0" b="0"/>
              <a:pathLst>
                <a:path w="142161" h="482149">
                  <a:moveTo>
                    <a:pt x="17144" y="24454"/>
                  </a:moveTo>
                  <a:lnTo>
                    <a:pt x="17144" y="24454"/>
                  </a:lnTo>
                  <a:lnTo>
                    <a:pt x="12403" y="29195"/>
                  </a:lnTo>
                  <a:lnTo>
                    <a:pt x="4716" y="46364"/>
                  </a:lnTo>
                  <a:lnTo>
                    <a:pt x="0" y="87495"/>
                  </a:lnTo>
                  <a:lnTo>
                    <a:pt x="372" y="131680"/>
                  </a:lnTo>
                  <a:lnTo>
                    <a:pt x="7435" y="157428"/>
                  </a:lnTo>
                  <a:lnTo>
                    <a:pt x="32708" y="190622"/>
                  </a:lnTo>
                  <a:lnTo>
                    <a:pt x="55974" y="212867"/>
                  </a:lnTo>
                  <a:lnTo>
                    <a:pt x="67805" y="217334"/>
                  </a:lnTo>
                  <a:lnTo>
                    <a:pt x="85623" y="219848"/>
                  </a:lnTo>
                  <a:lnTo>
                    <a:pt x="90579" y="218217"/>
                  </a:lnTo>
                  <a:lnTo>
                    <a:pt x="98729" y="211112"/>
                  </a:lnTo>
                  <a:lnTo>
                    <a:pt x="112047" y="189391"/>
                  </a:lnTo>
                  <a:lnTo>
                    <a:pt x="127231" y="148847"/>
                  </a:lnTo>
                  <a:lnTo>
                    <a:pt x="133037" y="107491"/>
                  </a:lnTo>
                  <a:lnTo>
                    <a:pt x="140064" y="69630"/>
                  </a:lnTo>
                  <a:lnTo>
                    <a:pt x="141975" y="25284"/>
                  </a:lnTo>
                  <a:lnTo>
                    <a:pt x="142149" y="0"/>
                  </a:lnTo>
                  <a:lnTo>
                    <a:pt x="142159" y="36385"/>
                  </a:lnTo>
                  <a:lnTo>
                    <a:pt x="142160" y="68889"/>
                  </a:lnTo>
                  <a:lnTo>
                    <a:pt x="142160" y="110491"/>
                  </a:lnTo>
                  <a:lnTo>
                    <a:pt x="142160" y="143060"/>
                  </a:lnTo>
                  <a:lnTo>
                    <a:pt x="142160" y="180024"/>
                  </a:lnTo>
                  <a:lnTo>
                    <a:pt x="142160" y="218612"/>
                  </a:lnTo>
                  <a:lnTo>
                    <a:pt x="142160" y="255606"/>
                  </a:lnTo>
                  <a:lnTo>
                    <a:pt x="139514" y="291891"/>
                  </a:lnTo>
                  <a:lnTo>
                    <a:pt x="136023" y="327862"/>
                  </a:lnTo>
                  <a:lnTo>
                    <a:pt x="134470" y="363693"/>
                  </a:lnTo>
                  <a:lnTo>
                    <a:pt x="128858" y="407853"/>
                  </a:lnTo>
                  <a:lnTo>
                    <a:pt x="117079" y="450209"/>
                  </a:lnTo>
                  <a:lnTo>
                    <a:pt x="95739" y="480311"/>
                  </a:lnTo>
                  <a:lnTo>
                    <a:pt x="91369" y="482148"/>
                  </a:lnTo>
                  <a:lnTo>
                    <a:pt x="81222" y="481543"/>
                  </a:lnTo>
                  <a:lnTo>
                    <a:pt x="76730" y="479000"/>
                  </a:lnTo>
                  <a:lnTo>
                    <a:pt x="54475" y="450417"/>
                  </a:lnTo>
                  <a:lnTo>
                    <a:pt x="42316" y="420761"/>
                  </a:lnTo>
                  <a:lnTo>
                    <a:pt x="37170" y="386838"/>
                  </a:lnTo>
                  <a:lnTo>
                    <a:pt x="30905" y="351652"/>
                  </a:lnTo>
                  <a:lnTo>
                    <a:pt x="32246" y="316091"/>
                  </a:lnTo>
                  <a:lnTo>
                    <a:pt x="41588" y="276640"/>
                  </a:lnTo>
                  <a:lnTo>
                    <a:pt x="52988" y="251355"/>
                  </a:lnTo>
                  <a:lnTo>
                    <a:pt x="59864" y="243369"/>
                  </a:lnTo>
                  <a:lnTo>
                    <a:pt x="69535" y="236512"/>
                  </a:lnTo>
                  <a:lnTo>
                    <a:pt x="86135" y="231815"/>
                  </a:lnTo>
                  <a:lnTo>
                    <a:pt x="103621" y="230423"/>
                  </a:lnTo>
                  <a:lnTo>
                    <a:pt x="112794" y="232743"/>
                  </a:lnTo>
                  <a:lnTo>
                    <a:pt x="142160" y="2476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2" name="SMARTInkShape-2698"/>
            <p:cNvSpPr/>
            <p:nvPr>
              <p:custDataLst>
                <p:tags r:id="rId40"/>
              </p:custDataLst>
            </p:nvPr>
          </p:nvSpPr>
          <p:spPr bwMode="auto">
            <a:xfrm>
              <a:off x="6795492" y="5734795"/>
              <a:ext cx="133947" cy="247402"/>
            </a:xfrm>
            <a:custGeom>
              <a:avLst/>
              <a:gdLst/>
              <a:ahLst/>
              <a:cxnLst/>
              <a:rect l="0" t="0" r="0" b="0"/>
              <a:pathLst>
                <a:path w="133947" h="247402">
                  <a:moveTo>
                    <a:pt x="0" y="51643"/>
                  </a:moveTo>
                  <a:lnTo>
                    <a:pt x="0" y="51643"/>
                  </a:lnTo>
                  <a:lnTo>
                    <a:pt x="0" y="89161"/>
                  </a:lnTo>
                  <a:lnTo>
                    <a:pt x="0" y="133239"/>
                  </a:lnTo>
                  <a:lnTo>
                    <a:pt x="2647" y="174843"/>
                  </a:lnTo>
                  <a:lnTo>
                    <a:pt x="14239" y="213938"/>
                  </a:lnTo>
                  <a:lnTo>
                    <a:pt x="17779" y="231801"/>
                  </a:lnTo>
                  <a:lnTo>
                    <a:pt x="26379" y="247401"/>
                  </a:lnTo>
                  <a:lnTo>
                    <a:pt x="26778" y="214658"/>
                  </a:lnTo>
                  <a:lnTo>
                    <a:pt x="19720" y="173137"/>
                  </a:lnTo>
                  <a:lnTo>
                    <a:pt x="18227" y="133078"/>
                  </a:lnTo>
                  <a:lnTo>
                    <a:pt x="18925" y="90365"/>
                  </a:lnTo>
                  <a:lnTo>
                    <a:pt x="30298" y="47849"/>
                  </a:lnTo>
                  <a:lnTo>
                    <a:pt x="44718" y="18854"/>
                  </a:lnTo>
                  <a:lnTo>
                    <a:pt x="56568" y="4596"/>
                  </a:lnTo>
                  <a:lnTo>
                    <a:pt x="62514" y="967"/>
                  </a:lnTo>
                  <a:lnTo>
                    <a:pt x="65488" y="0"/>
                  </a:lnTo>
                  <a:lnTo>
                    <a:pt x="74085" y="1570"/>
                  </a:lnTo>
                  <a:lnTo>
                    <a:pt x="87435" y="8032"/>
                  </a:lnTo>
                  <a:lnTo>
                    <a:pt x="100836" y="19105"/>
                  </a:lnTo>
                  <a:lnTo>
                    <a:pt x="119030" y="44465"/>
                  </a:lnTo>
                  <a:lnTo>
                    <a:pt x="125001" y="48453"/>
                  </a:lnTo>
                  <a:lnTo>
                    <a:pt x="133946" y="5164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3" name="SMARTInkShape-2699"/>
            <p:cNvSpPr/>
            <p:nvPr>
              <p:custDataLst>
                <p:tags r:id="rId41"/>
              </p:custDataLst>
            </p:nvPr>
          </p:nvSpPr>
          <p:spPr bwMode="auto">
            <a:xfrm>
              <a:off x="6607969" y="5759648"/>
              <a:ext cx="107157" cy="203452"/>
            </a:xfrm>
            <a:custGeom>
              <a:avLst/>
              <a:gdLst/>
              <a:ahLst/>
              <a:cxnLst/>
              <a:rect l="0" t="0" r="0" b="0"/>
              <a:pathLst>
                <a:path w="107157" h="203452">
                  <a:moveTo>
                    <a:pt x="0" y="0"/>
                  </a:moveTo>
                  <a:lnTo>
                    <a:pt x="0" y="0"/>
                  </a:lnTo>
                  <a:lnTo>
                    <a:pt x="0" y="7689"/>
                  </a:lnTo>
                  <a:lnTo>
                    <a:pt x="7068" y="28194"/>
                  </a:lnTo>
                  <a:lnTo>
                    <a:pt x="18479" y="72346"/>
                  </a:lnTo>
                  <a:lnTo>
                    <a:pt x="26686" y="116206"/>
                  </a:lnTo>
                  <a:lnTo>
                    <a:pt x="34333" y="156010"/>
                  </a:lnTo>
                  <a:lnTo>
                    <a:pt x="35683" y="198862"/>
                  </a:lnTo>
                  <a:lnTo>
                    <a:pt x="35708" y="203451"/>
                  </a:lnTo>
                  <a:lnTo>
                    <a:pt x="35715" y="200070"/>
                  </a:lnTo>
                  <a:lnTo>
                    <a:pt x="20273" y="157765"/>
                  </a:lnTo>
                  <a:lnTo>
                    <a:pt x="18177" y="115695"/>
                  </a:lnTo>
                  <a:lnTo>
                    <a:pt x="17901" y="76127"/>
                  </a:lnTo>
                  <a:lnTo>
                    <a:pt x="24997" y="45795"/>
                  </a:lnTo>
                  <a:lnTo>
                    <a:pt x="35953" y="28192"/>
                  </a:lnTo>
                  <a:lnTo>
                    <a:pt x="41775" y="22452"/>
                  </a:lnTo>
                  <a:lnTo>
                    <a:pt x="47670" y="19900"/>
                  </a:lnTo>
                  <a:lnTo>
                    <a:pt x="74415" y="17913"/>
                  </a:lnTo>
                  <a:lnTo>
                    <a:pt x="80368" y="20529"/>
                  </a:lnTo>
                  <a:lnTo>
                    <a:pt x="86321" y="24007"/>
                  </a:lnTo>
                  <a:lnTo>
                    <a:pt x="98226" y="26240"/>
                  </a:lnTo>
                  <a:lnTo>
                    <a:pt x="107156" y="2679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8" name="SMARTInkShape-Group243"/>
          <p:cNvGrpSpPr/>
          <p:nvPr/>
        </p:nvGrpSpPr>
        <p:grpSpPr>
          <a:xfrm>
            <a:off x="2440239" y="6090048"/>
            <a:ext cx="3555499" cy="678657"/>
            <a:chOff x="916238" y="6090047"/>
            <a:chExt cx="3555499" cy="678657"/>
          </a:xfrm>
        </p:grpSpPr>
        <p:sp>
          <p:nvSpPr>
            <p:cNvPr id="115" name="SMARTInkShape-2700"/>
            <p:cNvSpPr/>
            <p:nvPr>
              <p:custDataLst>
                <p:tags r:id="rId10"/>
              </p:custDataLst>
            </p:nvPr>
          </p:nvSpPr>
          <p:spPr bwMode="auto">
            <a:xfrm>
              <a:off x="4323519" y="6224915"/>
              <a:ext cx="148218" cy="231200"/>
            </a:xfrm>
            <a:custGeom>
              <a:avLst/>
              <a:gdLst/>
              <a:ahLst/>
              <a:cxnLst/>
              <a:rect l="0" t="0" r="0" b="0"/>
              <a:pathLst>
                <a:path w="148218" h="231200">
                  <a:moveTo>
                    <a:pt x="123465" y="34796"/>
                  </a:moveTo>
                  <a:lnTo>
                    <a:pt x="123465" y="34796"/>
                  </a:lnTo>
                  <a:lnTo>
                    <a:pt x="123465" y="27107"/>
                  </a:lnTo>
                  <a:lnTo>
                    <a:pt x="111037" y="13546"/>
                  </a:lnTo>
                  <a:lnTo>
                    <a:pt x="105374" y="10469"/>
                  </a:lnTo>
                  <a:lnTo>
                    <a:pt x="66553" y="0"/>
                  </a:lnTo>
                  <a:lnTo>
                    <a:pt x="31161" y="150"/>
                  </a:lnTo>
                  <a:lnTo>
                    <a:pt x="19272" y="3854"/>
                  </a:lnTo>
                  <a:lnTo>
                    <a:pt x="15308" y="6230"/>
                  </a:lnTo>
                  <a:lnTo>
                    <a:pt x="3683" y="20070"/>
                  </a:lnTo>
                  <a:lnTo>
                    <a:pt x="776" y="28582"/>
                  </a:lnTo>
                  <a:lnTo>
                    <a:pt x="0" y="33630"/>
                  </a:lnTo>
                  <a:lnTo>
                    <a:pt x="1785" y="44530"/>
                  </a:lnTo>
                  <a:lnTo>
                    <a:pt x="6878" y="55989"/>
                  </a:lnTo>
                  <a:lnTo>
                    <a:pt x="37624" y="97519"/>
                  </a:lnTo>
                  <a:lnTo>
                    <a:pt x="71714" y="134422"/>
                  </a:lnTo>
                  <a:lnTo>
                    <a:pt x="107709" y="175209"/>
                  </a:lnTo>
                  <a:lnTo>
                    <a:pt x="127726" y="194801"/>
                  </a:lnTo>
                  <a:lnTo>
                    <a:pt x="147199" y="221471"/>
                  </a:lnTo>
                  <a:lnTo>
                    <a:pt x="148217" y="224730"/>
                  </a:lnTo>
                  <a:lnTo>
                    <a:pt x="147904" y="226904"/>
                  </a:lnTo>
                  <a:lnTo>
                    <a:pt x="146703" y="228352"/>
                  </a:lnTo>
                  <a:lnTo>
                    <a:pt x="142723" y="229962"/>
                  </a:lnTo>
                  <a:lnTo>
                    <a:pt x="107998" y="231199"/>
                  </a:lnTo>
                  <a:lnTo>
                    <a:pt x="84655" y="224110"/>
                  </a:lnTo>
                  <a:lnTo>
                    <a:pt x="63580" y="213155"/>
                  </a:lnTo>
                  <a:lnTo>
                    <a:pt x="56170" y="208324"/>
                  </a:lnTo>
                  <a:lnTo>
                    <a:pt x="43328" y="202577"/>
                  </a:lnTo>
                  <a:lnTo>
                    <a:pt x="40275" y="200228"/>
                  </a:lnTo>
                  <a:lnTo>
                    <a:pt x="36883" y="194973"/>
                  </a:lnTo>
                  <a:lnTo>
                    <a:pt x="34169" y="17767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6" name="SMARTInkShape-2701"/>
            <p:cNvSpPr/>
            <p:nvPr>
              <p:custDataLst>
                <p:tags r:id="rId11"/>
              </p:custDataLst>
            </p:nvPr>
          </p:nvSpPr>
          <p:spPr bwMode="auto">
            <a:xfrm>
              <a:off x="4071938" y="6287066"/>
              <a:ext cx="205383" cy="17294"/>
            </a:xfrm>
            <a:custGeom>
              <a:avLst/>
              <a:gdLst/>
              <a:ahLst/>
              <a:cxnLst/>
              <a:rect l="0" t="0" r="0" b="0"/>
              <a:pathLst>
                <a:path w="205383" h="17294">
                  <a:moveTo>
                    <a:pt x="0" y="17293"/>
                  </a:moveTo>
                  <a:lnTo>
                    <a:pt x="0" y="17293"/>
                  </a:lnTo>
                  <a:lnTo>
                    <a:pt x="12428" y="17293"/>
                  </a:lnTo>
                  <a:lnTo>
                    <a:pt x="55133" y="9191"/>
                  </a:lnTo>
                  <a:lnTo>
                    <a:pt x="98431" y="3732"/>
                  </a:lnTo>
                  <a:lnTo>
                    <a:pt x="142902" y="0"/>
                  </a:lnTo>
                  <a:lnTo>
                    <a:pt x="179405" y="500"/>
                  </a:lnTo>
                  <a:lnTo>
                    <a:pt x="205382" y="83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7" name="SMARTInkShape-2702"/>
            <p:cNvSpPr/>
            <p:nvPr>
              <p:custDataLst>
                <p:tags r:id="rId12"/>
              </p:custDataLst>
            </p:nvPr>
          </p:nvSpPr>
          <p:spPr bwMode="auto">
            <a:xfrm>
              <a:off x="4036219" y="6215063"/>
              <a:ext cx="250032" cy="8930"/>
            </a:xfrm>
            <a:custGeom>
              <a:avLst/>
              <a:gdLst/>
              <a:ahLst/>
              <a:cxnLst/>
              <a:rect l="0" t="0" r="0" b="0"/>
              <a:pathLst>
                <a:path w="250032" h="8930">
                  <a:moveTo>
                    <a:pt x="0" y="0"/>
                  </a:moveTo>
                  <a:lnTo>
                    <a:pt x="0" y="0"/>
                  </a:lnTo>
                  <a:lnTo>
                    <a:pt x="40894" y="0"/>
                  </a:lnTo>
                  <a:lnTo>
                    <a:pt x="75105" y="2645"/>
                  </a:lnTo>
                  <a:lnTo>
                    <a:pt x="115046" y="7688"/>
                  </a:lnTo>
                  <a:lnTo>
                    <a:pt x="151599" y="8684"/>
                  </a:lnTo>
                  <a:lnTo>
                    <a:pt x="187482" y="8880"/>
                  </a:lnTo>
                  <a:lnTo>
                    <a:pt x="228738" y="8925"/>
                  </a:lnTo>
                  <a:lnTo>
                    <a:pt x="250031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8" name="SMARTInkShape-2703"/>
            <p:cNvSpPr/>
            <p:nvPr>
              <p:custDataLst>
                <p:tags r:id="rId13"/>
              </p:custDataLst>
            </p:nvPr>
          </p:nvSpPr>
          <p:spPr bwMode="auto">
            <a:xfrm>
              <a:off x="4196953" y="6098977"/>
              <a:ext cx="26790" cy="267891"/>
            </a:xfrm>
            <a:custGeom>
              <a:avLst/>
              <a:gdLst/>
              <a:ahLst/>
              <a:cxnLst/>
              <a:rect l="0" t="0" r="0" b="0"/>
              <a:pathLst>
                <a:path w="26790" h="267891">
                  <a:moveTo>
                    <a:pt x="0" y="0"/>
                  </a:moveTo>
                  <a:lnTo>
                    <a:pt x="0" y="0"/>
                  </a:lnTo>
                  <a:lnTo>
                    <a:pt x="0" y="12428"/>
                  </a:lnTo>
                  <a:lnTo>
                    <a:pt x="8102" y="55132"/>
                  </a:lnTo>
                  <a:lnTo>
                    <a:pt x="8821" y="98431"/>
                  </a:lnTo>
                  <a:lnTo>
                    <a:pt x="8908" y="134977"/>
                  </a:lnTo>
                  <a:lnTo>
                    <a:pt x="8926" y="176739"/>
                  </a:lnTo>
                  <a:lnTo>
                    <a:pt x="8929" y="213946"/>
                  </a:lnTo>
                  <a:lnTo>
                    <a:pt x="13670" y="236252"/>
                  </a:lnTo>
                  <a:lnTo>
                    <a:pt x="26789" y="26789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19" name="SMARTInkShape-2704"/>
            <p:cNvSpPr/>
            <p:nvPr>
              <p:custDataLst>
                <p:tags r:id="rId14"/>
              </p:custDataLst>
            </p:nvPr>
          </p:nvSpPr>
          <p:spPr bwMode="auto">
            <a:xfrm>
              <a:off x="4125588" y="6125766"/>
              <a:ext cx="8858" cy="241102"/>
            </a:xfrm>
            <a:custGeom>
              <a:avLst/>
              <a:gdLst/>
              <a:ahLst/>
              <a:cxnLst/>
              <a:rect l="0" t="0" r="0" b="0"/>
              <a:pathLst>
                <a:path w="8858" h="241102">
                  <a:moveTo>
                    <a:pt x="8857" y="0"/>
                  </a:moveTo>
                  <a:lnTo>
                    <a:pt x="8857" y="0"/>
                  </a:lnTo>
                  <a:lnTo>
                    <a:pt x="8857" y="42317"/>
                  </a:lnTo>
                  <a:lnTo>
                    <a:pt x="8857" y="81235"/>
                  </a:lnTo>
                  <a:lnTo>
                    <a:pt x="4117" y="120998"/>
                  </a:lnTo>
                  <a:lnTo>
                    <a:pt x="755" y="158948"/>
                  </a:lnTo>
                  <a:lnTo>
                    <a:pt x="0" y="199011"/>
                  </a:lnTo>
                  <a:lnTo>
                    <a:pt x="941" y="216172"/>
                  </a:lnTo>
                  <a:lnTo>
                    <a:pt x="8857" y="24110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0" name="SMARTInkShape-2705"/>
            <p:cNvSpPr/>
            <p:nvPr>
              <p:custDataLst>
                <p:tags r:id="rId15"/>
              </p:custDataLst>
            </p:nvPr>
          </p:nvSpPr>
          <p:spPr bwMode="auto">
            <a:xfrm>
              <a:off x="3661704" y="6162176"/>
              <a:ext cx="329298" cy="365427"/>
            </a:xfrm>
            <a:custGeom>
              <a:avLst/>
              <a:gdLst/>
              <a:ahLst/>
              <a:cxnLst/>
              <a:rect l="0" t="0" r="0" b="0"/>
              <a:pathLst>
                <a:path w="329298" h="365427">
                  <a:moveTo>
                    <a:pt x="61976" y="151113"/>
                  </a:moveTo>
                  <a:lnTo>
                    <a:pt x="61976" y="151113"/>
                  </a:lnTo>
                  <a:lnTo>
                    <a:pt x="61976" y="155853"/>
                  </a:lnTo>
                  <a:lnTo>
                    <a:pt x="60984" y="157250"/>
                  </a:lnTo>
                  <a:lnTo>
                    <a:pt x="59330" y="158181"/>
                  </a:lnTo>
                  <a:lnTo>
                    <a:pt x="57235" y="158802"/>
                  </a:lnTo>
                  <a:lnTo>
                    <a:pt x="45752" y="167918"/>
                  </a:lnTo>
                  <a:lnTo>
                    <a:pt x="31923" y="183322"/>
                  </a:lnTo>
                  <a:lnTo>
                    <a:pt x="14705" y="223264"/>
                  </a:lnTo>
                  <a:lnTo>
                    <a:pt x="2160" y="264647"/>
                  </a:lnTo>
                  <a:lnTo>
                    <a:pt x="0" y="295248"/>
                  </a:lnTo>
                  <a:lnTo>
                    <a:pt x="2350" y="307116"/>
                  </a:lnTo>
                  <a:lnTo>
                    <a:pt x="7694" y="316690"/>
                  </a:lnTo>
                  <a:lnTo>
                    <a:pt x="20867" y="331252"/>
                  </a:lnTo>
                  <a:lnTo>
                    <a:pt x="42586" y="342404"/>
                  </a:lnTo>
                  <a:lnTo>
                    <a:pt x="53689" y="342625"/>
                  </a:lnTo>
                  <a:lnTo>
                    <a:pt x="64246" y="339417"/>
                  </a:lnTo>
                  <a:lnTo>
                    <a:pt x="76759" y="331040"/>
                  </a:lnTo>
                  <a:lnTo>
                    <a:pt x="95617" y="310935"/>
                  </a:lnTo>
                  <a:lnTo>
                    <a:pt x="99286" y="305286"/>
                  </a:lnTo>
                  <a:lnTo>
                    <a:pt x="104450" y="283114"/>
                  </a:lnTo>
                  <a:lnTo>
                    <a:pt x="106338" y="240154"/>
                  </a:lnTo>
                  <a:lnTo>
                    <a:pt x="105505" y="223429"/>
                  </a:lnTo>
                  <a:lnTo>
                    <a:pt x="94179" y="190316"/>
                  </a:lnTo>
                  <a:lnTo>
                    <a:pt x="69123" y="158874"/>
                  </a:lnTo>
                  <a:lnTo>
                    <a:pt x="62506" y="154562"/>
                  </a:lnTo>
                  <a:lnTo>
                    <a:pt x="53203" y="152135"/>
                  </a:lnTo>
                  <a:lnTo>
                    <a:pt x="41171" y="151315"/>
                  </a:lnTo>
                  <a:lnTo>
                    <a:pt x="39176" y="152240"/>
                  </a:lnTo>
                  <a:lnTo>
                    <a:pt x="37846" y="153849"/>
                  </a:lnTo>
                  <a:lnTo>
                    <a:pt x="36369" y="158282"/>
                  </a:lnTo>
                  <a:lnTo>
                    <a:pt x="35712" y="163560"/>
                  </a:lnTo>
                  <a:lnTo>
                    <a:pt x="40082" y="176849"/>
                  </a:lnTo>
                  <a:lnTo>
                    <a:pt x="51441" y="192981"/>
                  </a:lnTo>
                  <a:lnTo>
                    <a:pt x="67233" y="207615"/>
                  </a:lnTo>
                  <a:lnTo>
                    <a:pt x="107316" y="225128"/>
                  </a:lnTo>
                  <a:lnTo>
                    <a:pt x="151364" y="230644"/>
                  </a:lnTo>
                  <a:lnTo>
                    <a:pt x="178089" y="228586"/>
                  </a:lnTo>
                  <a:lnTo>
                    <a:pt x="222714" y="215224"/>
                  </a:lnTo>
                  <a:lnTo>
                    <a:pt x="248508" y="199433"/>
                  </a:lnTo>
                  <a:lnTo>
                    <a:pt x="287846" y="156788"/>
                  </a:lnTo>
                  <a:lnTo>
                    <a:pt x="309292" y="123681"/>
                  </a:lnTo>
                  <a:lnTo>
                    <a:pt x="325540" y="79591"/>
                  </a:lnTo>
                  <a:lnTo>
                    <a:pt x="329297" y="39756"/>
                  </a:lnTo>
                  <a:lnTo>
                    <a:pt x="324957" y="20664"/>
                  </a:lnTo>
                  <a:lnTo>
                    <a:pt x="317387" y="7179"/>
                  </a:lnTo>
                  <a:lnTo>
                    <a:pt x="311753" y="2807"/>
                  </a:lnTo>
                  <a:lnTo>
                    <a:pt x="304948" y="863"/>
                  </a:lnTo>
                  <a:lnTo>
                    <a:pt x="295310" y="0"/>
                  </a:lnTo>
                  <a:lnTo>
                    <a:pt x="278727" y="4253"/>
                  </a:lnTo>
                  <a:lnTo>
                    <a:pt x="261246" y="16538"/>
                  </a:lnTo>
                  <a:lnTo>
                    <a:pt x="237561" y="46588"/>
                  </a:lnTo>
                  <a:lnTo>
                    <a:pt x="216421" y="87067"/>
                  </a:lnTo>
                  <a:lnTo>
                    <a:pt x="205633" y="120230"/>
                  </a:lnTo>
                  <a:lnTo>
                    <a:pt x="198799" y="158830"/>
                  </a:lnTo>
                  <a:lnTo>
                    <a:pt x="199419" y="195402"/>
                  </a:lnTo>
                  <a:lnTo>
                    <a:pt x="208519" y="238575"/>
                  </a:lnTo>
                  <a:lnTo>
                    <a:pt x="219870" y="281903"/>
                  </a:lnTo>
                  <a:lnTo>
                    <a:pt x="229696" y="309920"/>
                  </a:lnTo>
                  <a:lnTo>
                    <a:pt x="261039" y="349828"/>
                  </a:lnTo>
                  <a:lnTo>
                    <a:pt x="285218" y="3654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1" name="SMARTInkShape-2706"/>
            <p:cNvSpPr/>
            <p:nvPr>
              <p:custDataLst>
                <p:tags r:id="rId16"/>
              </p:custDataLst>
            </p:nvPr>
          </p:nvSpPr>
          <p:spPr bwMode="auto">
            <a:xfrm>
              <a:off x="3527227" y="6332558"/>
              <a:ext cx="98227" cy="122199"/>
            </a:xfrm>
            <a:custGeom>
              <a:avLst/>
              <a:gdLst/>
              <a:ahLst/>
              <a:cxnLst/>
              <a:rect l="0" t="0" r="0" b="0"/>
              <a:pathLst>
                <a:path w="98227" h="122199">
                  <a:moveTo>
                    <a:pt x="17859" y="43239"/>
                  </a:moveTo>
                  <a:lnTo>
                    <a:pt x="17859" y="43239"/>
                  </a:lnTo>
                  <a:lnTo>
                    <a:pt x="17859" y="47979"/>
                  </a:lnTo>
                  <a:lnTo>
                    <a:pt x="15213" y="52952"/>
                  </a:lnTo>
                  <a:lnTo>
                    <a:pt x="5430" y="68970"/>
                  </a:lnTo>
                  <a:lnTo>
                    <a:pt x="1072" y="90251"/>
                  </a:lnTo>
                  <a:lnTo>
                    <a:pt x="3" y="122198"/>
                  </a:lnTo>
                  <a:lnTo>
                    <a:pt x="0" y="78148"/>
                  </a:lnTo>
                  <a:lnTo>
                    <a:pt x="992" y="66692"/>
                  </a:lnTo>
                  <a:lnTo>
                    <a:pt x="12428" y="37238"/>
                  </a:lnTo>
                  <a:lnTo>
                    <a:pt x="26858" y="17227"/>
                  </a:lnTo>
                  <a:lnTo>
                    <a:pt x="32772" y="11835"/>
                  </a:lnTo>
                  <a:lnTo>
                    <a:pt x="56556" y="0"/>
                  </a:lnTo>
                  <a:lnTo>
                    <a:pt x="58539" y="522"/>
                  </a:lnTo>
                  <a:lnTo>
                    <a:pt x="59862" y="1862"/>
                  </a:lnTo>
                  <a:lnTo>
                    <a:pt x="60744" y="3748"/>
                  </a:lnTo>
                  <a:lnTo>
                    <a:pt x="62324" y="5005"/>
                  </a:lnTo>
                  <a:lnTo>
                    <a:pt x="69288" y="7767"/>
                  </a:lnTo>
                  <a:lnTo>
                    <a:pt x="78712" y="15110"/>
                  </a:lnTo>
                  <a:lnTo>
                    <a:pt x="84617" y="16053"/>
                  </a:lnTo>
                  <a:lnTo>
                    <a:pt x="98226" y="164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2" name="SMARTInkShape-2707"/>
            <p:cNvSpPr/>
            <p:nvPr>
              <p:custDataLst>
                <p:tags r:id="rId17"/>
              </p:custDataLst>
            </p:nvPr>
          </p:nvSpPr>
          <p:spPr bwMode="auto">
            <a:xfrm>
              <a:off x="3339703" y="6295430"/>
              <a:ext cx="142876" cy="44649"/>
            </a:xfrm>
            <a:custGeom>
              <a:avLst/>
              <a:gdLst/>
              <a:ahLst/>
              <a:cxnLst/>
              <a:rect l="0" t="0" r="0" b="0"/>
              <a:pathLst>
                <a:path w="142876" h="44649">
                  <a:moveTo>
                    <a:pt x="0" y="0"/>
                  </a:moveTo>
                  <a:lnTo>
                    <a:pt x="0" y="0"/>
                  </a:lnTo>
                  <a:lnTo>
                    <a:pt x="4741" y="0"/>
                  </a:lnTo>
                  <a:lnTo>
                    <a:pt x="9714" y="2645"/>
                  </a:lnTo>
                  <a:lnTo>
                    <a:pt x="25732" y="12428"/>
                  </a:lnTo>
                  <a:lnTo>
                    <a:pt x="65597" y="24670"/>
                  </a:lnTo>
                  <a:lnTo>
                    <a:pt x="84369" y="32004"/>
                  </a:lnTo>
                  <a:lnTo>
                    <a:pt x="126175" y="41529"/>
                  </a:lnTo>
                  <a:lnTo>
                    <a:pt x="142875" y="4464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3" name="SMARTInkShape-2708"/>
            <p:cNvSpPr/>
            <p:nvPr>
              <p:custDataLst>
                <p:tags r:id="rId18"/>
              </p:custDataLst>
            </p:nvPr>
          </p:nvSpPr>
          <p:spPr bwMode="auto">
            <a:xfrm>
              <a:off x="3411870" y="6125766"/>
              <a:ext cx="26061" cy="375048"/>
            </a:xfrm>
            <a:custGeom>
              <a:avLst/>
              <a:gdLst/>
              <a:ahLst/>
              <a:cxnLst/>
              <a:rect l="0" t="0" r="0" b="0"/>
              <a:pathLst>
                <a:path w="26061" h="375048">
                  <a:moveTo>
                    <a:pt x="26060" y="0"/>
                  </a:moveTo>
                  <a:lnTo>
                    <a:pt x="26060" y="0"/>
                  </a:lnTo>
                  <a:lnTo>
                    <a:pt x="25068" y="38173"/>
                  </a:lnTo>
                  <a:lnTo>
                    <a:pt x="18992" y="74568"/>
                  </a:lnTo>
                  <a:lnTo>
                    <a:pt x="15036" y="110729"/>
                  </a:lnTo>
                  <a:lnTo>
                    <a:pt x="7580" y="152863"/>
                  </a:lnTo>
                  <a:lnTo>
                    <a:pt x="1732" y="196766"/>
                  </a:lnTo>
                  <a:lnTo>
                    <a:pt x="0" y="238548"/>
                  </a:lnTo>
                  <a:lnTo>
                    <a:pt x="2133" y="273417"/>
                  </a:lnTo>
                  <a:lnTo>
                    <a:pt x="7002" y="311867"/>
                  </a:lnTo>
                  <a:lnTo>
                    <a:pt x="15110" y="351807"/>
                  </a:lnTo>
                  <a:lnTo>
                    <a:pt x="16731" y="368031"/>
                  </a:lnTo>
                  <a:lnTo>
                    <a:pt x="17856" y="370369"/>
                  </a:lnTo>
                  <a:lnTo>
                    <a:pt x="19598" y="371928"/>
                  </a:lnTo>
                  <a:lnTo>
                    <a:pt x="26060" y="3750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4" name="SMARTInkShape-2709"/>
            <p:cNvSpPr/>
            <p:nvPr>
              <p:custDataLst>
                <p:tags r:id="rId19"/>
              </p:custDataLst>
            </p:nvPr>
          </p:nvSpPr>
          <p:spPr bwMode="auto">
            <a:xfrm>
              <a:off x="3197199" y="6287082"/>
              <a:ext cx="115716" cy="221935"/>
            </a:xfrm>
            <a:custGeom>
              <a:avLst/>
              <a:gdLst/>
              <a:ahLst/>
              <a:cxnLst/>
              <a:rect l="0" t="0" r="0" b="0"/>
              <a:pathLst>
                <a:path w="115716" h="221935">
                  <a:moveTo>
                    <a:pt x="17489" y="61926"/>
                  </a:moveTo>
                  <a:lnTo>
                    <a:pt x="17489" y="61926"/>
                  </a:lnTo>
                  <a:lnTo>
                    <a:pt x="17489" y="104166"/>
                  </a:lnTo>
                  <a:lnTo>
                    <a:pt x="17489" y="147054"/>
                  </a:lnTo>
                  <a:lnTo>
                    <a:pt x="16496" y="171823"/>
                  </a:lnTo>
                  <a:lnTo>
                    <a:pt x="8668" y="204121"/>
                  </a:lnTo>
                  <a:lnTo>
                    <a:pt x="3851" y="199858"/>
                  </a:lnTo>
                  <a:lnTo>
                    <a:pt x="1505" y="194998"/>
                  </a:lnTo>
                  <a:lnTo>
                    <a:pt x="0" y="179052"/>
                  </a:lnTo>
                  <a:lnTo>
                    <a:pt x="6746" y="141254"/>
                  </a:lnTo>
                  <a:lnTo>
                    <a:pt x="14457" y="97507"/>
                  </a:lnTo>
                  <a:lnTo>
                    <a:pt x="18574" y="70815"/>
                  </a:lnTo>
                  <a:lnTo>
                    <a:pt x="37488" y="30942"/>
                  </a:lnTo>
                  <a:lnTo>
                    <a:pt x="46551" y="20705"/>
                  </a:lnTo>
                  <a:lnTo>
                    <a:pt x="67214" y="3838"/>
                  </a:lnTo>
                  <a:lnTo>
                    <a:pt x="73654" y="1382"/>
                  </a:lnTo>
                  <a:lnTo>
                    <a:pt x="87598" y="0"/>
                  </a:lnTo>
                  <a:lnTo>
                    <a:pt x="95943" y="2322"/>
                  </a:lnTo>
                  <a:lnTo>
                    <a:pt x="99557" y="4330"/>
                  </a:lnTo>
                  <a:lnTo>
                    <a:pt x="101966" y="7654"/>
                  </a:lnTo>
                  <a:lnTo>
                    <a:pt x="112499" y="45704"/>
                  </a:lnTo>
                  <a:lnTo>
                    <a:pt x="115291" y="88930"/>
                  </a:lnTo>
                  <a:lnTo>
                    <a:pt x="109495" y="130613"/>
                  </a:lnTo>
                  <a:lnTo>
                    <a:pt x="107321" y="168539"/>
                  </a:lnTo>
                  <a:lnTo>
                    <a:pt x="106833" y="210253"/>
                  </a:lnTo>
                  <a:lnTo>
                    <a:pt x="106788" y="221934"/>
                  </a:lnTo>
                  <a:lnTo>
                    <a:pt x="111527" y="217705"/>
                  </a:lnTo>
                  <a:lnTo>
                    <a:pt x="113854" y="212851"/>
                  </a:lnTo>
                  <a:lnTo>
                    <a:pt x="115715" y="20480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5" name="SMARTInkShape-2710"/>
            <p:cNvSpPr/>
            <p:nvPr>
              <p:custDataLst>
                <p:tags r:id="rId20"/>
              </p:custDataLst>
            </p:nvPr>
          </p:nvSpPr>
          <p:spPr bwMode="auto">
            <a:xfrm>
              <a:off x="2993692" y="6304359"/>
              <a:ext cx="147640" cy="167843"/>
            </a:xfrm>
            <a:custGeom>
              <a:avLst/>
              <a:gdLst/>
              <a:ahLst/>
              <a:cxnLst/>
              <a:rect l="0" t="0" r="0" b="0"/>
              <a:pathLst>
                <a:path w="147640" h="167843">
                  <a:moveTo>
                    <a:pt x="87050" y="17860"/>
                  </a:moveTo>
                  <a:lnTo>
                    <a:pt x="87050" y="17860"/>
                  </a:lnTo>
                  <a:lnTo>
                    <a:pt x="70800" y="1609"/>
                  </a:lnTo>
                  <a:lnTo>
                    <a:pt x="69271" y="2065"/>
                  </a:lnTo>
                  <a:lnTo>
                    <a:pt x="47917" y="16317"/>
                  </a:lnTo>
                  <a:lnTo>
                    <a:pt x="13976" y="59704"/>
                  </a:lnTo>
                  <a:lnTo>
                    <a:pt x="1987" y="90507"/>
                  </a:lnTo>
                  <a:lnTo>
                    <a:pt x="0" y="115453"/>
                  </a:lnTo>
                  <a:lnTo>
                    <a:pt x="3051" y="129365"/>
                  </a:lnTo>
                  <a:lnTo>
                    <a:pt x="10361" y="139516"/>
                  </a:lnTo>
                  <a:lnTo>
                    <a:pt x="42724" y="160439"/>
                  </a:lnTo>
                  <a:lnTo>
                    <a:pt x="54451" y="165564"/>
                  </a:lnTo>
                  <a:lnTo>
                    <a:pt x="66278" y="167842"/>
                  </a:lnTo>
                  <a:lnTo>
                    <a:pt x="78149" y="166209"/>
                  </a:lnTo>
                  <a:lnTo>
                    <a:pt x="90039" y="161183"/>
                  </a:lnTo>
                  <a:lnTo>
                    <a:pt x="124754" y="135630"/>
                  </a:lnTo>
                  <a:lnTo>
                    <a:pt x="143082" y="102014"/>
                  </a:lnTo>
                  <a:lnTo>
                    <a:pt x="147639" y="83584"/>
                  </a:lnTo>
                  <a:lnTo>
                    <a:pt x="146059" y="71544"/>
                  </a:lnTo>
                  <a:lnTo>
                    <a:pt x="136961" y="47646"/>
                  </a:lnTo>
                  <a:lnTo>
                    <a:pt x="123777" y="29772"/>
                  </a:lnTo>
                  <a:lnTo>
                    <a:pt x="91088" y="4318"/>
                  </a:lnTo>
                  <a:lnTo>
                    <a:pt x="81412" y="1279"/>
                  </a:lnTo>
                  <a:lnTo>
                    <a:pt x="69191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6" name="SMARTInkShape-2711"/>
            <p:cNvSpPr/>
            <p:nvPr>
              <p:custDataLst>
                <p:tags r:id="rId21"/>
              </p:custDataLst>
            </p:nvPr>
          </p:nvSpPr>
          <p:spPr bwMode="auto">
            <a:xfrm>
              <a:off x="2859384" y="6243093"/>
              <a:ext cx="114203" cy="255061"/>
            </a:xfrm>
            <a:custGeom>
              <a:avLst/>
              <a:gdLst/>
              <a:ahLst/>
              <a:cxnLst/>
              <a:rect l="0" t="0" r="0" b="0"/>
              <a:pathLst>
                <a:path w="114203" h="255061">
                  <a:moveTo>
                    <a:pt x="78483" y="7688"/>
                  </a:moveTo>
                  <a:lnTo>
                    <a:pt x="78483" y="7688"/>
                  </a:lnTo>
                  <a:lnTo>
                    <a:pt x="78483" y="0"/>
                  </a:lnTo>
                  <a:lnTo>
                    <a:pt x="78483" y="3866"/>
                  </a:lnTo>
                  <a:lnTo>
                    <a:pt x="64225" y="27328"/>
                  </a:lnTo>
                  <a:lnTo>
                    <a:pt x="44946" y="54747"/>
                  </a:lnTo>
                  <a:lnTo>
                    <a:pt x="22032" y="97303"/>
                  </a:lnTo>
                  <a:lnTo>
                    <a:pt x="4475" y="141675"/>
                  </a:lnTo>
                  <a:lnTo>
                    <a:pt x="0" y="168435"/>
                  </a:lnTo>
                  <a:lnTo>
                    <a:pt x="3415" y="204696"/>
                  </a:lnTo>
                  <a:lnTo>
                    <a:pt x="10724" y="224562"/>
                  </a:lnTo>
                  <a:lnTo>
                    <a:pt x="26844" y="248744"/>
                  </a:lnTo>
                  <a:lnTo>
                    <a:pt x="36020" y="253731"/>
                  </a:lnTo>
                  <a:lnTo>
                    <a:pt x="41244" y="255060"/>
                  </a:lnTo>
                  <a:lnTo>
                    <a:pt x="67560" y="252191"/>
                  </a:lnTo>
                  <a:lnTo>
                    <a:pt x="114202" y="230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7" name="SMARTInkShape-2712"/>
            <p:cNvSpPr/>
            <p:nvPr>
              <p:custDataLst>
                <p:tags r:id="rId22"/>
              </p:custDataLst>
            </p:nvPr>
          </p:nvSpPr>
          <p:spPr bwMode="auto">
            <a:xfrm>
              <a:off x="2652117" y="6411516"/>
              <a:ext cx="59659" cy="205383"/>
            </a:xfrm>
            <a:custGeom>
              <a:avLst/>
              <a:gdLst/>
              <a:ahLst/>
              <a:cxnLst/>
              <a:rect l="0" t="0" r="0" b="0"/>
              <a:pathLst>
                <a:path w="59659" h="205383">
                  <a:moveTo>
                    <a:pt x="35719" y="0"/>
                  </a:moveTo>
                  <a:lnTo>
                    <a:pt x="35719" y="0"/>
                  </a:lnTo>
                  <a:lnTo>
                    <a:pt x="52888" y="39079"/>
                  </a:lnTo>
                  <a:lnTo>
                    <a:pt x="59658" y="69787"/>
                  </a:lnTo>
                  <a:lnTo>
                    <a:pt x="56923" y="111959"/>
                  </a:lnTo>
                  <a:lnTo>
                    <a:pt x="52419" y="142363"/>
                  </a:lnTo>
                  <a:lnTo>
                    <a:pt x="44305" y="176788"/>
                  </a:lnTo>
                  <a:lnTo>
                    <a:pt x="32972" y="195918"/>
                  </a:lnTo>
                  <a:lnTo>
                    <a:pt x="27934" y="202049"/>
                  </a:lnTo>
                  <a:lnTo>
                    <a:pt x="22591" y="205144"/>
                  </a:lnTo>
                  <a:lnTo>
                    <a:pt x="0" y="2053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8" name="SMARTInkShape-2713"/>
            <p:cNvSpPr/>
            <p:nvPr>
              <p:custDataLst>
                <p:tags r:id="rId23"/>
              </p:custDataLst>
            </p:nvPr>
          </p:nvSpPr>
          <p:spPr bwMode="auto">
            <a:xfrm>
              <a:off x="2388084" y="6304359"/>
              <a:ext cx="156865" cy="436805"/>
            </a:xfrm>
            <a:custGeom>
              <a:avLst/>
              <a:gdLst/>
              <a:ahLst/>
              <a:cxnLst/>
              <a:rect l="0" t="0" r="0" b="0"/>
              <a:pathLst>
                <a:path w="156865" h="436805">
                  <a:moveTo>
                    <a:pt x="14002" y="0"/>
                  </a:moveTo>
                  <a:lnTo>
                    <a:pt x="14002" y="0"/>
                  </a:lnTo>
                  <a:lnTo>
                    <a:pt x="9262" y="0"/>
                  </a:lnTo>
                  <a:lnTo>
                    <a:pt x="7865" y="992"/>
                  </a:lnTo>
                  <a:lnTo>
                    <a:pt x="6934" y="2646"/>
                  </a:lnTo>
                  <a:lnTo>
                    <a:pt x="0" y="31045"/>
                  </a:lnTo>
                  <a:lnTo>
                    <a:pt x="2157" y="42240"/>
                  </a:lnTo>
                  <a:lnTo>
                    <a:pt x="20133" y="74283"/>
                  </a:lnTo>
                  <a:lnTo>
                    <a:pt x="25987" y="81963"/>
                  </a:lnTo>
                  <a:lnTo>
                    <a:pt x="39602" y="91865"/>
                  </a:lnTo>
                  <a:lnTo>
                    <a:pt x="56203" y="96342"/>
                  </a:lnTo>
                  <a:lnTo>
                    <a:pt x="67816" y="94743"/>
                  </a:lnTo>
                  <a:lnTo>
                    <a:pt x="109266" y="77187"/>
                  </a:lnTo>
                  <a:lnTo>
                    <a:pt x="118518" y="68702"/>
                  </a:lnTo>
                  <a:lnTo>
                    <a:pt x="152878" y="29837"/>
                  </a:lnTo>
                  <a:lnTo>
                    <a:pt x="156350" y="19633"/>
                  </a:lnTo>
                  <a:lnTo>
                    <a:pt x="156864" y="56940"/>
                  </a:lnTo>
                  <a:lnTo>
                    <a:pt x="155882" y="98082"/>
                  </a:lnTo>
                  <a:lnTo>
                    <a:pt x="150739" y="138643"/>
                  </a:lnTo>
                  <a:lnTo>
                    <a:pt x="148775" y="183072"/>
                  </a:lnTo>
                  <a:lnTo>
                    <a:pt x="148315" y="216303"/>
                  </a:lnTo>
                  <a:lnTo>
                    <a:pt x="145465" y="248270"/>
                  </a:lnTo>
                  <a:lnTo>
                    <a:pt x="140891" y="279014"/>
                  </a:lnTo>
                  <a:lnTo>
                    <a:pt x="135551" y="309215"/>
                  </a:lnTo>
                  <a:lnTo>
                    <a:pt x="127224" y="339173"/>
                  </a:lnTo>
                  <a:lnTo>
                    <a:pt x="114026" y="378639"/>
                  </a:lnTo>
                  <a:lnTo>
                    <a:pt x="101186" y="406538"/>
                  </a:lnTo>
                  <a:lnTo>
                    <a:pt x="83809" y="429003"/>
                  </a:lnTo>
                  <a:lnTo>
                    <a:pt x="74463" y="433754"/>
                  </a:lnTo>
                  <a:lnTo>
                    <a:pt x="52293" y="436804"/>
                  </a:lnTo>
                  <a:lnTo>
                    <a:pt x="47467" y="435070"/>
                  </a:lnTo>
                  <a:lnTo>
                    <a:pt x="24632" y="412631"/>
                  </a:lnTo>
                  <a:lnTo>
                    <a:pt x="18726" y="398696"/>
                  </a:lnTo>
                  <a:lnTo>
                    <a:pt x="9479" y="356775"/>
                  </a:lnTo>
                  <a:lnTo>
                    <a:pt x="13211" y="317225"/>
                  </a:lnTo>
                  <a:lnTo>
                    <a:pt x="18942" y="304369"/>
                  </a:lnTo>
                  <a:lnTo>
                    <a:pt x="38790" y="279948"/>
                  </a:lnTo>
                  <a:lnTo>
                    <a:pt x="67709" y="259764"/>
                  </a:lnTo>
                  <a:lnTo>
                    <a:pt x="79544" y="254358"/>
                  </a:lnTo>
                  <a:lnTo>
                    <a:pt x="91418" y="251954"/>
                  </a:lnTo>
                  <a:lnTo>
                    <a:pt x="103310" y="253531"/>
                  </a:lnTo>
                  <a:lnTo>
                    <a:pt x="130088" y="25896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29" name="SMARTInkShape-2714"/>
            <p:cNvSpPr/>
            <p:nvPr>
              <p:custDataLst>
                <p:tags r:id="rId24"/>
              </p:custDataLst>
            </p:nvPr>
          </p:nvSpPr>
          <p:spPr bwMode="auto">
            <a:xfrm>
              <a:off x="2250281" y="6295430"/>
              <a:ext cx="133947" cy="26790"/>
            </a:xfrm>
            <a:custGeom>
              <a:avLst/>
              <a:gdLst/>
              <a:ahLst/>
              <a:cxnLst/>
              <a:rect l="0" t="0" r="0" b="0"/>
              <a:pathLst>
                <a:path w="133947" h="26790">
                  <a:moveTo>
                    <a:pt x="0" y="0"/>
                  </a:moveTo>
                  <a:lnTo>
                    <a:pt x="0" y="0"/>
                  </a:lnTo>
                  <a:lnTo>
                    <a:pt x="18043" y="0"/>
                  </a:lnTo>
                  <a:lnTo>
                    <a:pt x="25548" y="2645"/>
                  </a:lnTo>
                  <a:lnTo>
                    <a:pt x="28938" y="4740"/>
                  </a:lnTo>
                  <a:lnTo>
                    <a:pt x="71638" y="18479"/>
                  </a:lnTo>
                  <a:lnTo>
                    <a:pt x="83433" y="23095"/>
                  </a:lnTo>
                  <a:lnTo>
                    <a:pt x="126232" y="26645"/>
                  </a:lnTo>
                  <a:lnTo>
                    <a:pt x="133946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0" name="SMARTInkShape-2715"/>
            <p:cNvSpPr/>
            <p:nvPr>
              <p:custDataLst>
                <p:tags r:id="rId25"/>
              </p:custDataLst>
            </p:nvPr>
          </p:nvSpPr>
          <p:spPr bwMode="auto">
            <a:xfrm>
              <a:off x="2312813" y="6090047"/>
              <a:ext cx="17836" cy="401837"/>
            </a:xfrm>
            <a:custGeom>
              <a:avLst/>
              <a:gdLst/>
              <a:ahLst/>
              <a:cxnLst/>
              <a:rect l="0" t="0" r="0" b="0"/>
              <a:pathLst>
                <a:path w="17836" h="401837">
                  <a:moveTo>
                    <a:pt x="17835" y="0"/>
                  </a:moveTo>
                  <a:lnTo>
                    <a:pt x="17835" y="0"/>
                  </a:lnTo>
                  <a:lnTo>
                    <a:pt x="17835" y="41863"/>
                  </a:lnTo>
                  <a:lnTo>
                    <a:pt x="13095" y="84557"/>
                  </a:lnTo>
                  <a:lnTo>
                    <a:pt x="10147" y="124162"/>
                  </a:lnTo>
                  <a:lnTo>
                    <a:pt x="4533" y="167316"/>
                  </a:lnTo>
                  <a:lnTo>
                    <a:pt x="1326" y="211522"/>
                  </a:lnTo>
                  <a:lnTo>
                    <a:pt x="376" y="256039"/>
                  </a:lnTo>
                  <a:lnTo>
                    <a:pt x="95" y="295909"/>
                  </a:lnTo>
                  <a:lnTo>
                    <a:pt x="0" y="337806"/>
                  </a:lnTo>
                  <a:lnTo>
                    <a:pt x="975" y="363682"/>
                  </a:lnTo>
                  <a:lnTo>
                    <a:pt x="8906" y="401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" name="SMARTInkShape-2716"/>
            <p:cNvSpPr/>
            <p:nvPr>
              <p:custDataLst>
                <p:tags r:id="rId26"/>
              </p:custDataLst>
            </p:nvPr>
          </p:nvSpPr>
          <p:spPr bwMode="auto">
            <a:xfrm>
              <a:off x="2187773" y="6143625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0"/>
                  </a:moveTo>
                  <a:lnTo>
                    <a:pt x="0" y="0"/>
                  </a:lnTo>
                  <a:lnTo>
                    <a:pt x="0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" name="SMARTInkShape-2717"/>
            <p:cNvSpPr/>
            <p:nvPr>
              <p:custDataLst>
                <p:tags r:id="rId27"/>
              </p:custDataLst>
            </p:nvPr>
          </p:nvSpPr>
          <p:spPr bwMode="auto">
            <a:xfrm>
              <a:off x="2143528" y="6259711"/>
              <a:ext cx="26387" cy="169665"/>
            </a:xfrm>
            <a:custGeom>
              <a:avLst/>
              <a:gdLst/>
              <a:ahLst/>
              <a:cxnLst/>
              <a:rect l="0" t="0" r="0" b="0"/>
              <a:pathLst>
                <a:path w="26387" h="169665">
                  <a:moveTo>
                    <a:pt x="26386" y="0"/>
                  </a:moveTo>
                  <a:lnTo>
                    <a:pt x="26386" y="0"/>
                  </a:lnTo>
                  <a:lnTo>
                    <a:pt x="26386" y="4740"/>
                  </a:lnTo>
                  <a:lnTo>
                    <a:pt x="25394" y="6137"/>
                  </a:lnTo>
                  <a:lnTo>
                    <a:pt x="23740" y="7068"/>
                  </a:lnTo>
                  <a:lnTo>
                    <a:pt x="21646" y="7689"/>
                  </a:lnTo>
                  <a:lnTo>
                    <a:pt x="20249" y="10087"/>
                  </a:lnTo>
                  <a:lnTo>
                    <a:pt x="11565" y="46448"/>
                  </a:lnTo>
                  <a:lnTo>
                    <a:pt x="4186" y="89533"/>
                  </a:lnTo>
                  <a:lnTo>
                    <a:pt x="0" y="130466"/>
                  </a:lnTo>
                  <a:lnTo>
                    <a:pt x="669" y="153690"/>
                  </a:lnTo>
                  <a:lnTo>
                    <a:pt x="8527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" name="SMARTInkShape-2718"/>
            <p:cNvSpPr/>
            <p:nvPr>
              <p:custDataLst>
                <p:tags r:id="rId28"/>
              </p:custDataLst>
            </p:nvPr>
          </p:nvSpPr>
          <p:spPr bwMode="auto">
            <a:xfrm>
              <a:off x="1965382" y="6241852"/>
              <a:ext cx="97377" cy="223243"/>
            </a:xfrm>
            <a:custGeom>
              <a:avLst/>
              <a:gdLst/>
              <a:ahLst/>
              <a:cxnLst/>
              <a:rect l="0" t="0" r="0" b="0"/>
              <a:pathLst>
                <a:path w="97377" h="223243">
                  <a:moveTo>
                    <a:pt x="97376" y="0"/>
                  </a:moveTo>
                  <a:lnTo>
                    <a:pt x="97376" y="0"/>
                  </a:lnTo>
                  <a:lnTo>
                    <a:pt x="76385" y="0"/>
                  </a:lnTo>
                  <a:lnTo>
                    <a:pt x="62824" y="4740"/>
                  </a:lnTo>
                  <a:lnTo>
                    <a:pt x="28756" y="33419"/>
                  </a:lnTo>
                  <a:lnTo>
                    <a:pt x="15749" y="55542"/>
                  </a:lnTo>
                  <a:lnTo>
                    <a:pt x="3457" y="89684"/>
                  </a:lnTo>
                  <a:lnTo>
                    <a:pt x="0" y="127738"/>
                  </a:lnTo>
                  <a:lnTo>
                    <a:pt x="2048" y="156249"/>
                  </a:lnTo>
                  <a:lnTo>
                    <a:pt x="11628" y="183660"/>
                  </a:lnTo>
                  <a:lnTo>
                    <a:pt x="24895" y="202143"/>
                  </a:lnTo>
                  <a:lnTo>
                    <a:pt x="41394" y="215447"/>
                  </a:lnTo>
                  <a:lnTo>
                    <a:pt x="52982" y="219778"/>
                  </a:lnTo>
                  <a:lnTo>
                    <a:pt x="97376" y="2232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" name="SMARTInkShape-2719"/>
            <p:cNvSpPr/>
            <p:nvPr>
              <p:custDataLst>
                <p:tags r:id="rId29"/>
              </p:custDataLst>
            </p:nvPr>
          </p:nvSpPr>
          <p:spPr bwMode="auto">
            <a:xfrm>
              <a:off x="1702005" y="6219165"/>
              <a:ext cx="199448" cy="219141"/>
            </a:xfrm>
            <a:custGeom>
              <a:avLst/>
              <a:gdLst/>
              <a:ahLst/>
              <a:cxnLst/>
              <a:rect l="0" t="0" r="0" b="0"/>
              <a:pathLst>
                <a:path w="199448" h="219141">
                  <a:moveTo>
                    <a:pt x="146441" y="22687"/>
                  </a:moveTo>
                  <a:lnTo>
                    <a:pt x="146441" y="22687"/>
                  </a:lnTo>
                  <a:lnTo>
                    <a:pt x="146441" y="17946"/>
                  </a:lnTo>
                  <a:lnTo>
                    <a:pt x="143795" y="12972"/>
                  </a:lnTo>
                  <a:lnTo>
                    <a:pt x="141700" y="10258"/>
                  </a:lnTo>
                  <a:lnTo>
                    <a:pt x="136727" y="7240"/>
                  </a:lnTo>
                  <a:lnTo>
                    <a:pt x="131209" y="4907"/>
                  </a:lnTo>
                  <a:lnTo>
                    <a:pt x="125450" y="563"/>
                  </a:lnTo>
                  <a:lnTo>
                    <a:pt x="121533" y="0"/>
                  </a:lnTo>
                  <a:lnTo>
                    <a:pt x="106538" y="3948"/>
                  </a:lnTo>
                  <a:lnTo>
                    <a:pt x="73080" y="21750"/>
                  </a:lnTo>
                  <a:lnTo>
                    <a:pt x="46033" y="51055"/>
                  </a:lnTo>
                  <a:lnTo>
                    <a:pt x="20317" y="94332"/>
                  </a:lnTo>
                  <a:lnTo>
                    <a:pt x="3811" y="136154"/>
                  </a:lnTo>
                  <a:lnTo>
                    <a:pt x="753" y="142980"/>
                  </a:lnTo>
                  <a:lnTo>
                    <a:pt x="0" y="155856"/>
                  </a:lnTo>
                  <a:lnTo>
                    <a:pt x="7602" y="180291"/>
                  </a:lnTo>
                  <a:lnTo>
                    <a:pt x="11217" y="184311"/>
                  </a:lnTo>
                  <a:lnTo>
                    <a:pt x="20526" y="188778"/>
                  </a:lnTo>
                  <a:lnTo>
                    <a:pt x="41664" y="191292"/>
                  </a:lnTo>
                  <a:lnTo>
                    <a:pt x="77178" y="182497"/>
                  </a:lnTo>
                  <a:lnTo>
                    <a:pt x="92837" y="176065"/>
                  </a:lnTo>
                  <a:lnTo>
                    <a:pt x="137431" y="138204"/>
                  </a:lnTo>
                  <a:lnTo>
                    <a:pt x="174946" y="94151"/>
                  </a:lnTo>
                  <a:lnTo>
                    <a:pt x="195678" y="55692"/>
                  </a:lnTo>
                  <a:lnTo>
                    <a:pt x="199447" y="30438"/>
                  </a:lnTo>
                  <a:lnTo>
                    <a:pt x="198645" y="27854"/>
                  </a:lnTo>
                  <a:lnTo>
                    <a:pt x="197118" y="26132"/>
                  </a:lnTo>
                  <a:lnTo>
                    <a:pt x="195109" y="24983"/>
                  </a:lnTo>
                  <a:lnTo>
                    <a:pt x="193769" y="25210"/>
                  </a:lnTo>
                  <a:lnTo>
                    <a:pt x="192875" y="26353"/>
                  </a:lnTo>
                  <a:lnTo>
                    <a:pt x="192280" y="28107"/>
                  </a:lnTo>
                  <a:lnTo>
                    <a:pt x="174464" y="43514"/>
                  </a:lnTo>
                  <a:lnTo>
                    <a:pt x="152833" y="86238"/>
                  </a:lnTo>
                  <a:lnTo>
                    <a:pt x="144320" y="102526"/>
                  </a:lnTo>
                  <a:lnTo>
                    <a:pt x="139529" y="123843"/>
                  </a:lnTo>
                  <a:lnTo>
                    <a:pt x="137776" y="165948"/>
                  </a:lnTo>
                  <a:lnTo>
                    <a:pt x="140275" y="178300"/>
                  </a:lnTo>
                  <a:lnTo>
                    <a:pt x="145684" y="188090"/>
                  </a:lnTo>
                  <a:lnTo>
                    <a:pt x="158894" y="202774"/>
                  </a:lnTo>
                  <a:lnTo>
                    <a:pt x="168541" y="208999"/>
                  </a:lnTo>
                  <a:lnTo>
                    <a:pt x="173230" y="21914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" name="SMARTInkShape-2720"/>
            <p:cNvSpPr/>
            <p:nvPr>
              <p:custDataLst>
                <p:tags r:id="rId30"/>
              </p:custDataLst>
            </p:nvPr>
          </p:nvSpPr>
          <p:spPr bwMode="auto">
            <a:xfrm>
              <a:off x="1421062" y="6163966"/>
              <a:ext cx="238775" cy="233190"/>
            </a:xfrm>
            <a:custGeom>
              <a:avLst/>
              <a:gdLst/>
              <a:ahLst/>
              <a:cxnLst/>
              <a:rect l="0" t="0" r="0" b="0"/>
              <a:pathLst>
                <a:path w="238775" h="233190">
                  <a:moveTo>
                    <a:pt x="7688" y="185042"/>
                  </a:moveTo>
                  <a:lnTo>
                    <a:pt x="7688" y="185042"/>
                  </a:lnTo>
                  <a:lnTo>
                    <a:pt x="1551" y="170783"/>
                  </a:lnTo>
                  <a:lnTo>
                    <a:pt x="0" y="160184"/>
                  </a:lnTo>
                  <a:lnTo>
                    <a:pt x="8635" y="118966"/>
                  </a:lnTo>
                  <a:lnTo>
                    <a:pt x="16898" y="85758"/>
                  </a:lnTo>
                  <a:lnTo>
                    <a:pt x="28276" y="53429"/>
                  </a:lnTo>
                  <a:lnTo>
                    <a:pt x="39659" y="35266"/>
                  </a:lnTo>
                  <a:lnTo>
                    <a:pt x="54639" y="20579"/>
                  </a:lnTo>
                  <a:lnTo>
                    <a:pt x="84548" y="5894"/>
                  </a:lnTo>
                  <a:lnTo>
                    <a:pt x="113805" y="0"/>
                  </a:lnTo>
                  <a:lnTo>
                    <a:pt x="150358" y="5138"/>
                  </a:lnTo>
                  <a:lnTo>
                    <a:pt x="177291" y="14879"/>
                  </a:lnTo>
                  <a:lnTo>
                    <a:pt x="203131" y="35735"/>
                  </a:lnTo>
                  <a:lnTo>
                    <a:pt x="222804" y="60766"/>
                  </a:lnTo>
                  <a:lnTo>
                    <a:pt x="234365" y="88027"/>
                  </a:lnTo>
                  <a:lnTo>
                    <a:pt x="238774" y="129644"/>
                  </a:lnTo>
                  <a:lnTo>
                    <a:pt x="237393" y="148515"/>
                  </a:lnTo>
                  <a:lnTo>
                    <a:pt x="222983" y="184883"/>
                  </a:lnTo>
                  <a:lnTo>
                    <a:pt x="215492" y="200845"/>
                  </a:lnTo>
                  <a:lnTo>
                    <a:pt x="200118" y="215411"/>
                  </a:lnTo>
                  <a:lnTo>
                    <a:pt x="166521" y="232354"/>
                  </a:lnTo>
                  <a:lnTo>
                    <a:pt x="149718" y="233189"/>
                  </a:lnTo>
                  <a:lnTo>
                    <a:pt x="106624" y="227352"/>
                  </a:lnTo>
                  <a:lnTo>
                    <a:pt x="100435" y="225154"/>
                  </a:lnTo>
                  <a:lnTo>
                    <a:pt x="90911" y="217421"/>
                  </a:lnTo>
                  <a:lnTo>
                    <a:pt x="74541" y="197684"/>
                  </a:lnTo>
                  <a:lnTo>
                    <a:pt x="70196" y="1850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" name="SMARTInkShape-2721"/>
            <p:cNvSpPr/>
            <p:nvPr>
              <p:custDataLst>
                <p:tags r:id="rId31"/>
              </p:custDataLst>
            </p:nvPr>
          </p:nvSpPr>
          <p:spPr bwMode="auto">
            <a:xfrm>
              <a:off x="1198022" y="6242363"/>
              <a:ext cx="300879" cy="526341"/>
            </a:xfrm>
            <a:custGeom>
              <a:avLst/>
              <a:gdLst/>
              <a:ahLst/>
              <a:cxnLst/>
              <a:rect l="0" t="0" r="0" b="0"/>
              <a:pathLst>
                <a:path w="300879" h="526341">
                  <a:moveTo>
                    <a:pt x="150361" y="35207"/>
                  </a:moveTo>
                  <a:lnTo>
                    <a:pt x="150361" y="35207"/>
                  </a:lnTo>
                  <a:lnTo>
                    <a:pt x="150361" y="21905"/>
                  </a:lnTo>
                  <a:lnTo>
                    <a:pt x="147715" y="16727"/>
                  </a:lnTo>
                  <a:lnTo>
                    <a:pt x="137932" y="5319"/>
                  </a:lnTo>
                  <a:lnTo>
                    <a:pt x="129624" y="2080"/>
                  </a:lnTo>
                  <a:lnTo>
                    <a:pt x="108121" y="0"/>
                  </a:lnTo>
                  <a:lnTo>
                    <a:pt x="90661" y="4381"/>
                  </a:lnTo>
                  <a:lnTo>
                    <a:pt x="66984" y="15742"/>
                  </a:lnTo>
                  <a:lnTo>
                    <a:pt x="31296" y="48487"/>
                  </a:lnTo>
                  <a:lnTo>
                    <a:pt x="6273" y="84617"/>
                  </a:lnTo>
                  <a:lnTo>
                    <a:pt x="843" y="108056"/>
                  </a:lnTo>
                  <a:lnTo>
                    <a:pt x="0" y="141650"/>
                  </a:lnTo>
                  <a:lnTo>
                    <a:pt x="3497" y="155606"/>
                  </a:lnTo>
                  <a:lnTo>
                    <a:pt x="11005" y="165778"/>
                  </a:lnTo>
                  <a:lnTo>
                    <a:pt x="19964" y="172614"/>
                  </a:lnTo>
                  <a:lnTo>
                    <a:pt x="27253" y="175651"/>
                  </a:lnTo>
                  <a:lnTo>
                    <a:pt x="58516" y="177868"/>
                  </a:lnTo>
                  <a:lnTo>
                    <a:pt x="63334" y="175956"/>
                  </a:lnTo>
                  <a:lnTo>
                    <a:pt x="103115" y="136095"/>
                  </a:lnTo>
                  <a:lnTo>
                    <a:pt x="125631" y="105407"/>
                  </a:lnTo>
                  <a:lnTo>
                    <a:pt x="143895" y="66574"/>
                  </a:lnTo>
                  <a:lnTo>
                    <a:pt x="156577" y="38064"/>
                  </a:lnTo>
                  <a:lnTo>
                    <a:pt x="159132" y="19279"/>
                  </a:lnTo>
                  <a:lnTo>
                    <a:pt x="159244" y="22660"/>
                  </a:lnTo>
                  <a:lnTo>
                    <a:pt x="151598" y="50817"/>
                  </a:lnTo>
                  <a:lnTo>
                    <a:pt x="150524" y="89665"/>
                  </a:lnTo>
                  <a:lnTo>
                    <a:pt x="153055" y="115835"/>
                  </a:lnTo>
                  <a:lnTo>
                    <a:pt x="168457" y="159462"/>
                  </a:lnTo>
                  <a:lnTo>
                    <a:pt x="175271" y="170798"/>
                  </a:lnTo>
                  <a:lnTo>
                    <a:pt x="189271" y="181767"/>
                  </a:lnTo>
                  <a:lnTo>
                    <a:pt x="196758" y="184681"/>
                  </a:lnTo>
                  <a:lnTo>
                    <a:pt x="211292" y="186321"/>
                  </a:lnTo>
                  <a:lnTo>
                    <a:pt x="219775" y="184059"/>
                  </a:lnTo>
                  <a:lnTo>
                    <a:pt x="223426" y="182067"/>
                  </a:lnTo>
                  <a:lnTo>
                    <a:pt x="247256" y="148834"/>
                  </a:lnTo>
                  <a:lnTo>
                    <a:pt x="265880" y="106321"/>
                  </a:lnTo>
                  <a:lnTo>
                    <a:pt x="281255" y="61953"/>
                  </a:lnTo>
                  <a:lnTo>
                    <a:pt x="291462" y="22083"/>
                  </a:lnTo>
                  <a:lnTo>
                    <a:pt x="292710" y="7726"/>
                  </a:lnTo>
                  <a:lnTo>
                    <a:pt x="293878" y="4980"/>
                  </a:lnTo>
                  <a:lnTo>
                    <a:pt x="295648" y="3150"/>
                  </a:lnTo>
                  <a:lnTo>
                    <a:pt x="297821" y="1929"/>
                  </a:lnTo>
                  <a:lnTo>
                    <a:pt x="299269" y="2108"/>
                  </a:lnTo>
                  <a:lnTo>
                    <a:pt x="300235" y="3219"/>
                  </a:lnTo>
                  <a:lnTo>
                    <a:pt x="300878" y="4952"/>
                  </a:lnTo>
                  <a:lnTo>
                    <a:pt x="293988" y="46799"/>
                  </a:lnTo>
                  <a:lnTo>
                    <a:pt x="292466" y="79542"/>
                  </a:lnTo>
                  <a:lnTo>
                    <a:pt x="287165" y="121214"/>
                  </a:lnTo>
                  <a:lnTo>
                    <a:pt x="285577" y="153799"/>
                  </a:lnTo>
                  <a:lnTo>
                    <a:pt x="284871" y="188126"/>
                  </a:lnTo>
                  <a:lnTo>
                    <a:pt x="284557" y="224218"/>
                  </a:lnTo>
                  <a:lnTo>
                    <a:pt x="284418" y="263410"/>
                  </a:lnTo>
                  <a:lnTo>
                    <a:pt x="284356" y="301334"/>
                  </a:lnTo>
                  <a:lnTo>
                    <a:pt x="284328" y="338032"/>
                  </a:lnTo>
                  <a:lnTo>
                    <a:pt x="284316" y="374187"/>
                  </a:lnTo>
                  <a:lnTo>
                    <a:pt x="284311" y="407453"/>
                  </a:lnTo>
                  <a:lnTo>
                    <a:pt x="284307" y="448781"/>
                  </a:lnTo>
                  <a:lnTo>
                    <a:pt x="284306" y="489412"/>
                  </a:lnTo>
                  <a:lnTo>
                    <a:pt x="284306" y="52634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" name="SMARTInkShape-2722"/>
            <p:cNvSpPr/>
            <p:nvPr>
              <p:custDataLst>
                <p:tags r:id="rId32"/>
              </p:custDataLst>
            </p:nvPr>
          </p:nvSpPr>
          <p:spPr bwMode="auto">
            <a:xfrm>
              <a:off x="916238" y="6171303"/>
              <a:ext cx="208904" cy="293621"/>
            </a:xfrm>
            <a:custGeom>
              <a:avLst/>
              <a:gdLst/>
              <a:ahLst/>
              <a:cxnLst/>
              <a:rect l="0" t="0" r="0" b="0"/>
              <a:pathLst>
                <a:path w="208904" h="293621">
                  <a:moveTo>
                    <a:pt x="182114" y="52689"/>
                  </a:moveTo>
                  <a:lnTo>
                    <a:pt x="182114" y="52689"/>
                  </a:lnTo>
                  <a:lnTo>
                    <a:pt x="182114" y="47949"/>
                  </a:lnTo>
                  <a:lnTo>
                    <a:pt x="179468" y="42975"/>
                  </a:lnTo>
                  <a:lnTo>
                    <a:pt x="175977" y="37458"/>
                  </a:lnTo>
                  <a:lnTo>
                    <a:pt x="173019" y="28773"/>
                  </a:lnTo>
                  <a:lnTo>
                    <a:pt x="158025" y="5863"/>
                  </a:lnTo>
                  <a:lnTo>
                    <a:pt x="152225" y="2112"/>
                  </a:lnTo>
                  <a:lnTo>
                    <a:pt x="138642" y="0"/>
                  </a:lnTo>
                  <a:lnTo>
                    <a:pt x="122049" y="4115"/>
                  </a:lnTo>
                  <a:lnTo>
                    <a:pt x="91536" y="22515"/>
                  </a:lnTo>
                  <a:lnTo>
                    <a:pt x="48000" y="62349"/>
                  </a:lnTo>
                  <a:lnTo>
                    <a:pt x="26070" y="88624"/>
                  </a:lnTo>
                  <a:lnTo>
                    <a:pt x="8011" y="131298"/>
                  </a:lnTo>
                  <a:lnTo>
                    <a:pt x="0" y="166160"/>
                  </a:lnTo>
                  <a:lnTo>
                    <a:pt x="3028" y="200632"/>
                  </a:lnTo>
                  <a:lnTo>
                    <a:pt x="11202" y="229147"/>
                  </a:lnTo>
                  <a:lnTo>
                    <a:pt x="36882" y="263352"/>
                  </a:lnTo>
                  <a:lnTo>
                    <a:pt x="79724" y="287255"/>
                  </a:lnTo>
                  <a:lnTo>
                    <a:pt x="111618" y="292499"/>
                  </a:lnTo>
                  <a:lnTo>
                    <a:pt x="150708" y="293620"/>
                  </a:lnTo>
                  <a:lnTo>
                    <a:pt x="194897" y="285678"/>
                  </a:lnTo>
                  <a:lnTo>
                    <a:pt x="208903" y="28486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7" name="SMARTInkShape-Group244"/>
          <p:cNvGrpSpPr/>
          <p:nvPr/>
        </p:nvGrpSpPr>
        <p:grpSpPr>
          <a:xfrm>
            <a:off x="6115719" y="6163406"/>
            <a:ext cx="1462610" cy="551720"/>
            <a:chOff x="4591719" y="6163406"/>
            <a:chExt cx="1462610" cy="551720"/>
          </a:xfrm>
        </p:grpSpPr>
        <p:sp>
          <p:nvSpPr>
            <p:cNvPr id="139" name="SMARTInkShape-2723"/>
            <p:cNvSpPr/>
            <p:nvPr>
              <p:custDataLst>
                <p:tags r:id="rId2"/>
              </p:custDataLst>
            </p:nvPr>
          </p:nvSpPr>
          <p:spPr bwMode="auto">
            <a:xfrm>
              <a:off x="6054328" y="6393656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0"/>
                  </a:moveTo>
                  <a:lnTo>
                    <a:pt x="0" y="0"/>
                  </a:lnTo>
                  <a:lnTo>
                    <a:pt x="0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" name="SMARTInkShape-2724"/>
            <p:cNvSpPr/>
            <p:nvPr>
              <p:custDataLst>
                <p:tags r:id="rId3"/>
              </p:custDataLst>
            </p:nvPr>
          </p:nvSpPr>
          <p:spPr bwMode="auto">
            <a:xfrm>
              <a:off x="5759648" y="6210661"/>
              <a:ext cx="220905" cy="186767"/>
            </a:xfrm>
            <a:custGeom>
              <a:avLst/>
              <a:gdLst/>
              <a:ahLst/>
              <a:cxnLst/>
              <a:rect l="0" t="0" r="0" b="0"/>
              <a:pathLst>
                <a:path w="220905" h="186767">
                  <a:moveTo>
                    <a:pt x="0" y="66909"/>
                  </a:moveTo>
                  <a:lnTo>
                    <a:pt x="0" y="66909"/>
                  </a:lnTo>
                  <a:lnTo>
                    <a:pt x="0" y="62169"/>
                  </a:lnTo>
                  <a:lnTo>
                    <a:pt x="15251" y="31283"/>
                  </a:lnTo>
                  <a:lnTo>
                    <a:pt x="29599" y="13372"/>
                  </a:lnTo>
                  <a:lnTo>
                    <a:pt x="45897" y="3428"/>
                  </a:lnTo>
                  <a:lnTo>
                    <a:pt x="63063" y="0"/>
                  </a:lnTo>
                  <a:lnTo>
                    <a:pt x="88469" y="3648"/>
                  </a:lnTo>
                  <a:lnTo>
                    <a:pt x="131020" y="21341"/>
                  </a:lnTo>
                  <a:lnTo>
                    <a:pt x="168094" y="44495"/>
                  </a:lnTo>
                  <a:lnTo>
                    <a:pt x="201808" y="85345"/>
                  </a:lnTo>
                  <a:lnTo>
                    <a:pt x="215348" y="111729"/>
                  </a:lnTo>
                  <a:lnTo>
                    <a:pt x="220904" y="143138"/>
                  </a:lnTo>
                  <a:lnTo>
                    <a:pt x="214265" y="163296"/>
                  </a:lnTo>
                  <a:lnTo>
                    <a:pt x="202386" y="179201"/>
                  </a:lnTo>
                  <a:lnTo>
                    <a:pt x="190491" y="186269"/>
                  </a:lnTo>
                  <a:lnTo>
                    <a:pt x="173298" y="186766"/>
                  </a:lnTo>
                  <a:lnTo>
                    <a:pt x="163157" y="185509"/>
                  </a:lnTo>
                  <a:lnTo>
                    <a:pt x="143952" y="176175"/>
                  </a:lnTo>
                  <a:lnTo>
                    <a:pt x="98227" y="1383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" name="SMARTInkShape-2725"/>
            <p:cNvSpPr/>
            <p:nvPr>
              <p:custDataLst>
                <p:tags r:id="rId4"/>
              </p:custDataLst>
            </p:nvPr>
          </p:nvSpPr>
          <p:spPr bwMode="auto">
            <a:xfrm>
              <a:off x="5804297" y="6277570"/>
              <a:ext cx="44649" cy="437556"/>
            </a:xfrm>
            <a:custGeom>
              <a:avLst/>
              <a:gdLst/>
              <a:ahLst/>
              <a:cxnLst/>
              <a:rect l="0" t="0" r="0" b="0"/>
              <a:pathLst>
                <a:path w="44649" h="437556">
                  <a:moveTo>
                    <a:pt x="0" y="0"/>
                  </a:moveTo>
                  <a:lnTo>
                    <a:pt x="0" y="0"/>
                  </a:lnTo>
                  <a:lnTo>
                    <a:pt x="15231" y="38584"/>
                  </a:lnTo>
                  <a:lnTo>
                    <a:pt x="22923" y="71184"/>
                  </a:lnTo>
                  <a:lnTo>
                    <a:pt x="25644" y="111821"/>
                  </a:lnTo>
                  <a:lnTo>
                    <a:pt x="27442" y="156274"/>
                  </a:lnTo>
                  <a:lnTo>
                    <a:pt x="31378" y="189510"/>
                  </a:lnTo>
                  <a:lnTo>
                    <a:pt x="33790" y="224125"/>
                  </a:lnTo>
                  <a:lnTo>
                    <a:pt x="34861" y="258361"/>
                  </a:lnTo>
                  <a:lnTo>
                    <a:pt x="35337" y="290114"/>
                  </a:lnTo>
                  <a:lnTo>
                    <a:pt x="35549" y="320763"/>
                  </a:lnTo>
                  <a:lnTo>
                    <a:pt x="35668" y="363263"/>
                  </a:lnTo>
                  <a:lnTo>
                    <a:pt x="44648" y="43755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" name="SMARTInkShape-2726"/>
            <p:cNvSpPr/>
            <p:nvPr>
              <p:custDataLst>
                <p:tags r:id="rId5"/>
              </p:custDataLst>
            </p:nvPr>
          </p:nvSpPr>
          <p:spPr bwMode="auto">
            <a:xfrm>
              <a:off x="5546503" y="6197203"/>
              <a:ext cx="154040" cy="248068"/>
            </a:xfrm>
            <a:custGeom>
              <a:avLst/>
              <a:gdLst/>
              <a:ahLst/>
              <a:cxnLst/>
              <a:rect l="0" t="0" r="0" b="0"/>
              <a:pathLst>
                <a:path w="154040" h="248068">
                  <a:moveTo>
                    <a:pt x="34552" y="44649"/>
                  </a:moveTo>
                  <a:lnTo>
                    <a:pt x="34552" y="44649"/>
                  </a:lnTo>
                  <a:lnTo>
                    <a:pt x="34552" y="49389"/>
                  </a:lnTo>
                  <a:lnTo>
                    <a:pt x="31906" y="54362"/>
                  </a:lnTo>
                  <a:lnTo>
                    <a:pt x="4740" y="95786"/>
                  </a:lnTo>
                  <a:lnTo>
                    <a:pt x="0" y="126297"/>
                  </a:lnTo>
                  <a:lnTo>
                    <a:pt x="1709" y="160988"/>
                  </a:lnTo>
                  <a:lnTo>
                    <a:pt x="11261" y="187599"/>
                  </a:lnTo>
                  <a:lnTo>
                    <a:pt x="32266" y="218516"/>
                  </a:lnTo>
                  <a:lnTo>
                    <a:pt x="49639" y="232866"/>
                  </a:lnTo>
                  <a:lnTo>
                    <a:pt x="79425" y="245611"/>
                  </a:lnTo>
                  <a:lnTo>
                    <a:pt x="92860" y="248067"/>
                  </a:lnTo>
                  <a:lnTo>
                    <a:pt x="105446" y="246512"/>
                  </a:lnTo>
                  <a:lnTo>
                    <a:pt x="117654" y="241522"/>
                  </a:lnTo>
                  <a:lnTo>
                    <a:pt x="134691" y="227556"/>
                  </a:lnTo>
                  <a:lnTo>
                    <a:pt x="146464" y="209858"/>
                  </a:lnTo>
                  <a:lnTo>
                    <a:pt x="153082" y="194473"/>
                  </a:lnTo>
                  <a:lnTo>
                    <a:pt x="154039" y="175068"/>
                  </a:lnTo>
                  <a:lnTo>
                    <a:pt x="146569" y="135013"/>
                  </a:lnTo>
                  <a:lnTo>
                    <a:pt x="128410" y="92300"/>
                  </a:lnTo>
                  <a:lnTo>
                    <a:pt x="110538" y="64390"/>
                  </a:lnTo>
                  <a:lnTo>
                    <a:pt x="69694" y="30405"/>
                  </a:lnTo>
                  <a:lnTo>
                    <a:pt x="29097" y="4355"/>
                  </a:lnTo>
                  <a:lnTo>
                    <a:pt x="776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" name="SMARTInkShape-2727"/>
            <p:cNvSpPr/>
            <p:nvPr>
              <p:custDataLst>
                <p:tags r:id="rId6"/>
              </p:custDataLst>
            </p:nvPr>
          </p:nvSpPr>
          <p:spPr bwMode="auto">
            <a:xfrm>
              <a:off x="5304234" y="6208473"/>
              <a:ext cx="177144" cy="167306"/>
            </a:xfrm>
            <a:custGeom>
              <a:avLst/>
              <a:gdLst/>
              <a:ahLst/>
              <a:cxnLst/>
              <a:rect l="0" t="0" r="0" b="0"/>
              <a:pathLst>
                <a:path w="177144" h="167306">
                  <a:moveTo>
                    <a:pt x="0" y="158394"/>
                  </a:moveTo>
                  <a:lnTo>
                    <a:pt x="0" y="158394"/>
                  </a:lnTo>
                  <a:lnTo>
                    <a:pt x="0" y="120234"/>
                  </a:lnTo>
                  <a:lnTo>
                    <a:pt x="993" y="80337"/>
                  </a:lnTo>
                  <a:lnTo>
                    <a:pt x="8122" y="52915"/>
                  </a:lnTo>
                  <a:lnTo>
                    <a:pt x="33420" y="19109"/>
                  </a:lnTo>
                  <a:lnTo>
                    <a:pt x="50803" y="5558"/>
                  </a:lnTo>
                  <a:lnTo>
                    <a:pt x="73261" y="0"/>
                  </a:lnTo>
                  <a:lnTo>
                    <a:pt x="87461" y="1346"/>
                  </a:lnTo>
                  <a:lnTo>
                    <a:pt x="124958" y="14020"/>
                  </a:lnTo>
                  <a:lnTo>
                    <a:pt x="157359" y="39918"/>
                  </a:lnTo>
                  <a:lnTo>
                    <a:pt x="170759" y="57365"/>
                  </a:lnTo>
                  <a:lnTo>
                    <a:pt x="176273" y="79842"/>
                  </a:lnTo>
                  <a:lnTo>
                    <a:pt x="177143" y="107967"/>
                  </a:lnTo>
                  <a:lnTo>
                    <a:pt x="166105" y="145139"/>
                  </a:lnTo>
                  <a:lnTo>
                    <a:pt x="157830" y="155149"/>
                  </a:lnTo>
                  <a:lnTo>
                    <a:pt x="147537" y="161913"/>
                  </a:lnTo>
                  <a:lnTo>
                    <a:pt x="129594" y="165720"/>
                  </a:lnTo>
                  <a:lnTo>
                    <a:pt x="87964" y="167230"/>
                  </a:lnTo>
                  <a:lnTo>
                    <a:pt x="69962" y="167305"/>
                  </a:lnTo>
                  <a:lnTo>
                    <a:pt x="67477" y="166319"/>
                  </a:lnTo>
                  <a:lnTo>
                    <a:pt x="65821" y="164670"/>
                  </a:lnTo>
                  <a:lnTo>
                    <a:pt x="62508" y="15839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" name="SMARTInkShape-2728"/>
            <p:cNvSpPr/>
            <p:nvPr>
              <p:custDataLst>
                <p:tags r:id="rId7"/>
              </p:custDataLst>
            </p:nvPr>
          </p:nvSpPr>
          <p:spPr bwMode="auto">
            <a:xfrm>
              <a:off x="5340294" y="6286867"/>
              <a:ext cx="35331" cy="401470"/>
            </a:xfrm>
            <a:custGeom>
              <a:avLst/>
              <a:gdLst/>
              <a:ahLst/>
              <a:cxnLst/>
              <a:rect l="0" t="0" r="0" b="0"/>
              <a:pathLst>
                <a:path w="35331" h="401470">
                  <a:moveTo>
                    <a:pt x="26448" y="8563"/>
                  </a:moveTo>
                  <a:lnTo>
                    <a:pt x="26448" y="8563"/>
                  </a:lnTo>
                  <a:lnTo>
                    <a:pt x="26448" y="874"/>
                  </a:lnTo>
                  <a:lnTo>
                    <a:pt x="27440" y="460"/>
                  </a:lnTo>
                  <a:lnTo>
                    <a:pt x="31189" y="0"/>
                  </a:lnTo>
                  <a:lnTo>
                    <a:pt x="32585" y="870"/>
                  </a:lnTo>
                  <a:lnTo>
                    <a:pt x="33516" y="2442"/>
                  </a:lnTo>
                  <a:lnTo>
                    <a:pt x="34551" y="7827"/>
                  </a:lnTo>
                  <a:lnTo>
                    <a:pt x="35330" y="47232"/>
                  </a:lnTo>
                  <a:lnTo>
                    <a:pt x="30628" y="90064"/>
                  </a:lnTo>
                  <a:lnTo>
                    <a:pt x="27686" y="127079"/>
                  </a:lnTo>
                  <a:lnTo>
                    <a:pt x="22075" y="167923"/>
                  </a:lnTo>
                  <a:lnTo>
                    <a:pt x="16898" y="199444"/>
                  </a:lnTo>
                  <a:lnTo>
                    <a:pt x="11290" y="231313"/>
                  </a:lnTo>
                  <a:lnTo>
                    <a:pt x="3546" y="272559"/>
                  </a:lnTo>
                  <a:lnTo>
                    <a:pt x="811" y="314766"/>
                  </a:lnTo>
                  <a:lnTo>
                    <a:pt x="0" y="350864"/>
                  </a:lnTo>
                  <a:lnTo>
                    <a:pt x="753" y="375009"/>
                  </a:lnTo>
                  <a:lnTo>
                    <a:pt x="8589" y="40146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" name="SMARTInkShape-2729"/>
            <p:cNvSpPr/>
            <p:nvPr>
              <p:custDataLst>
                <p:tags r:id="rId8"/>
              </p:custDataLst>
            </p:nvPr>
          </p:nvSpPr>
          <p:spPr bwMode="auto">
            <a:xfrm>
              <a:off x="4987853" y="6242406"/>
              <a:ext cx="227086" cy="240548"/>
            </a:xfrm>
            <a:custGeom>
              <a:avLst/>
              <a:gdLst/>
              <a:ahLst/>
              <a:cxnLst/>
              <a:rect l="0" t="0" r="0" b="0"/>
              <a:pathLst>
                <a:path w="227086" h="240548">
                  <a:moveTo>
                    <a:pt x="155647" y="61953"/>
                  </a:moveTo>
                  <a:lnTo>
                    <a:pt x="155647" y="61953"/>
                  </a:lnTo>
                  <a:lnTo>
                    <a:pt x="154655" y="23043"/>
                  </a:lnTo>
                  <a:lnTo>
                    <a:pt x="148518" y="12170"/>
                  </a:lnTo>
                  <a:lnTo>
                    <a:pt x="143218" y="5762"/>
                  </a:lnTo>
                  <a:lnTo>
                    <a:pt x="137556" y="2253"/>
                  </a:lnTo>
                  <a:lnTo>
                    <a:pt x="126143" y="277"/>
                  </a:lnTo>
                  <a:lnTo>
                    <a:pt x="121095" y="0"/>
                  </a:lnTo>
                  <a:lnTo>
                    <a:pt x="99769" y="9090"/>
                  </a:lnTo>
                  <a:lnTo>
                    <a:pt x="55978" y="41441"/>
                  </a:lnTo>
                  <a:lnTo>
                    <a:pt x="34944" y="63813"/>
                  </a:lnTo>
                  <a:lnTo>
                    <a:pt x="13732" y="106847"/>
                  </a:lnTo>
                  <a:lnTo>
                    <a:pt x="0" y="149298"/>
                  </a:lnTo>
                  <a:lnTo>
                    <a:pt x="1473" y="159643"/>
                  </a:lnTo>
                  <a:lnTo>
                    <a:pt x="7881" y="175785"/>
                  </a:lnTo>
                  <a:lnTo>
                    <a:pt x="11495" y="179513"/>
                  </a:lnTo>
                  <a:lnTo>
                    <a:pt x="20804" y="183655"/>
                  </a:lnTo>
                  <a:lnTo>
                    <a:pt x="54626" y="186678"/>
                  </a:lnTo>
                  <a:lnTo>
                    <a:pt x="77098" y="177401"/>
                  </a:lnTo>
                  <a:lnTo>
                    <a:pt x="97868" y="162085"/>
                  </a:lnTo>
                  <a:lnTo>
                    <a:pt x="115534" y="139132"/>
                  </a:lnTo>
                  <a:lnTo>
                    <a:pt x="133694" y="98462"/>
                  </a:lnTo>
                  <a:lnTo>
                    <a:pt x="137428" y="68315"/>
                  </a:lnTo>
                  <a:lnTo>
                    <a:pt x="137740" y="55233"/>
                  </a:lnTo>
                  <a:lnTo>
                    <a:pt x="136764" y="55489"/>
                  </a:lnTo>
                  <a:lnTo>
                    <a:pt x="125355" y="65646"/>
                  </a:lnTo>
                  <a:lnTo>
                    <a:pt x="122340" y="73847"/>
                  </a:lnTo>
                  <a:lnTo>
                    <a:pt x="120069" y="117469"/>
                  </a:lnTo>
                  <a:lnTo>
                    <a:pt x="124711" y="138154"/>
                  </a:lnTo>
                  <a:lnTo>
                    <a:pt x="140923" y="179699"/>
                  </a:lnTo>
                  <a:lnTo>
                    <a:pt x="154481" y="200579"/>
                  </a:lnTo>
                  <a:lnTo>
                    <a:pt x="188311" y="228218"/>
                  </a:lnTo>
                  <a:lnTo>
                    <a:pt x="203139" y="236453"/>
                  </a:lnTo>
                  <a:lnTo>
                    <a:pt x="217540" y="239739"/>
                  </a:lnTo>
                  <a:lnTo>
                    <a:pt x="227085" y="2405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" name="SMARTInkShape-2730"/>
            <p:cNvSpPr/>
            <p:nvPr>
              <p:custDataLst>
                <p:tags r:id="rId9"/>
              </p:custDataLst>
            </p:nvPr>
          </p:nvSpPr>
          <p:spPr bwMode="auto">
            <a:xfrm>
              <a:off x="4591719" y="6163406"/>
              <a:ext cx="345536" cy="541536"/>
            </a:xfrm>
            <a:custGeom>
              <a:avLst/>
              <a:gdLst/>
              <a:ahLst/>
              <a:cxnLst/>
              <a:rect l="0" t="0" r="0" b="0"/>
              <a:pathLst>
                <a:path w="345536" h="541536">
                  <a:moveTo>
                    <a:pt x="42789" y="105235"/>
                  </a:moveTo>
                  <a:lnTo>
                    <a:pt x="42789" y="105235"/>
                  </a:lnTo>
                  <a:lnTo>
                    <a:pt x="21421" y="148963"/>
                  </a:lnTo>
                  <a:lnTo>
                    <a:pt x="7553" y="188066"/>
                  </a:lnTo>
                  <a:lnTo>
                    <a:pt x="0" y="228973"/>
                  </a:lnTo>
                  <a:lnTo>
                    <a:pt x="3432" y="261401"/>
                  </a:lnTo>
                  <a:lnTo>
                    <a:pt x="10745" y="279152"/>
                  </a:lnTo>
                  <a:lnTo>
                    <a:pt x="19617" y="291672"/>
                  </a:lnTo>
                  <a:lnTo>
                    <a:pt x="26868" y="297236"/>
                  </a:lnTo>
                  <a:lnTo>
                    <a:pt x="41335" y="294417"/>
                  </a:lnTo>
                  <a:lnTo>
                    <a:pt x="60002" y="285558"/>
                  </a:lnTo>
                  <a:lnTo>
                    <a:pt x="85261" y="263835"/>
                  </a:lnTo>
                  <a:lnTo>
                    <a:pt x="103691" y="229829"/>
                  </a:lnTo>
                  <a:lnTo>
                    <a:pt x="111105" y="203336"/>
                  </a:lnTo>
                  <a:lnTo>
                    <a:pt x="113302" y="171343"/>
                  </a:lnTo>
                  <a:lnTo>
                    <a:pt x="111306" y="138382"/>
                  </a:lnTo>
                  <a:lnTo>
                    <a:pt x="105983" y="122944"/>
                  </a:lnTo>
                  <a:lnTo>
                    <a:pt x="97003" y="109467"/>
                  </a:lnTo>
                  <a:lnTo>
                    <a:pt x="83751" y="99509"/>
                  </a:lnTo>
                  <a:lnTo>
                    <a:pt x="69924" y="93760"/>
                  </a:lnTo>
                  <a:lnTo>
                    <a:pt x="64848" y="93616"/>
                  </a:lnTo>
                  <a:lnTo>
                    <a:pt x="60471" y="94512"/>
                  </a:lnTo>
                  <a:lnTo>
                    <a:pt x="52963" y="100799"/>
                  </a:lnTo>
                  <a:lnTo>
                    <a:pt x="49571" y="105254"/>
                  </a:lnTo>
                  <a:lnTo>
                    <a:pt x="48303" y="110209"/>
                  </a:lnTo>
                  <a:lnTo>
                    <a:pt x="49539" y="121005"/>
                  </a:lnTo>
                  <a:lnTo>
                    <a:pt x="60554" y="138240"/>
                  </a:lnTo>
                  <a:lnTo>
                    <a:pt x="76385" y="151174"/>
                  </a:lnTo>
                  <a:lnTo>
                    <a:pt x="87817" y="155418"/>
                  </a:lnTo>
                  <a:lnTo>
                    <a:pt x="124382" y="164502"/>
                  </a:lnTo>
                  <a:lnTo>
                    <a:pt x="150309" y="165790"/>
                  </a:lnTo>
                  <a:lnTo>
                    <a:pt x="194641" y="155187"/>
                  </a:lnTo>
                  <a:lnTo>
                    <a:pt x="239248" y="131154"/>
                  </a:lnTo>
                  <a:lnTo>
                    <a:pt x="282899" y="101151"/>
                  </a:lnTo>
                  <a:lnTo>
                    <a:pt x="311369" y="64789"/>
                  </a:lnTo>
                  <a:lnTo>
                    <a:pt x="324119" y="39992"/>
                  </a:lnTo>
                  <a:lnTo>
                    <a:pt x="327957" y="14757"/>
                  </a:lnTo>
                  <a:lnTo>
                    <a:pt x="325634" y="7806"/>
                  </a:lnTo>
                  <a:lnTo>
                    <a:pt x="323626" y="4563"/>
                  </a:lnTo>
                  <a:lnTo>
                    <a:pt x="321295" y="2401"/>
                  </a:lnTo>
                  <a:lnTo>
                    <a:pt x="316059" y="0"/>
                  </a:lnTo>
                  <a:lnTo>
                    <a:pt x="307778" y="1578"/>
                  </a:lnTo>
                  <a:lnTo>
                    <a:pt x="281553" y="15416"/>
                  </a:lnTo>
                  <a:lnTo>
                    <a:pt x="256409" y="36288"/>
                  </a:lnTo>
                  <a:lnTo>
                    <a:pt x="234848" y="70805"/>
                  </a:lnTo>
                  <a:lnTo>
                    <a:pt x="211151" y="112452"/>
                  </a:lnTo>
                  <a:lnTo>
                    <a:pt x="194015" y="146807"/>
                  </a:lnTo>
                  <a:lnTo>
                    <a:pt x="178461" y="184234"/>
                  </a:lnTo>
                  <a:lnTo>
                    <a:pt x="168241" y="220713"/>
                  </a:lnTo>
                  <a:lnTo>
                    <a:pt x="160392" y="259415"/>
                  </a:lnTo>
                  <a:lnTo>
                    <a:pt x="154588" y="298775"/>
                  </a:lnTo>
                  <a:lnTo>
                    <a:pt x="152009" y="336112"/>
                  </a:lnTo>
                  <a:lnTo>
                    <a:pt x="153508" y="372550"/>
                  </a:lnTo>
                  <a:lnTo>
                    <a:pt x="158474" y="406604"/>
                  </a:lnTo>
                  <a:lnTo>
                    <a:pt x="173418" y="448088"/>
                  </a:lnTo>
                  <a:lnTo>
                    <a:pt x="196257" y="484523"/>
                  </a:lnTo>
                  <a:lnTo>
                    <a:pt x="239461" y="528502"/>
                  </a:lnTo>
                  <a:lnTo>
                    <a:pt x="259845" y="536439"/>
                  </a:lnTo>
                  <a:lnTo>
                    <a:pt x="295787" y="541535"/>
                  </a:lnTo>
                  <a:lnTo>
                    <a:pt x="309352" y="536940"/>
                  </a:lnTo>
                  <a:lnTo>
                    <a:pt x="321004" y="528283"/>
                  </a:lnTo>
                  <a:lnTo>
                    <a:pt x="333142" y="511261"/>
                  </a:lnTo>
                  <a:lnTo>
                    <a:pt x="342029" y="486814"/>
                  </a:lnTo>
                  <a:lnTo>
                    <a:pt x="345535" y="446147"/>
                  </a:lnTo>
                  <a:lnTo>
                    <a:pt x="344030" y="426415"/>
                  </a:lnTo>
                  <a:lnTo>
                    <a:pt x="332026" y="392994"/>
                  </a:lnTo>
                  <a:lnTo>
                    <a:pt x="310192" y="348790"/>
                  </a:lnTo>
                  <a:lnTo>
                    <a:pt x="297565" y="330560"/>
                  </a:lnTo>
                  <a:lnTo>
                    <a:pt x="256550" y="296401"/>
                  </a:lnTo>
                  <a:lnTo>
                    <a:pt x="228403" y="274037"/>
                  </a:lnTo>
                  <a:lnTo>
                    <a:pt x="185664" y="2570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301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8458200" cy="1143000"/>
          </a:xfrm>
        </p:spPr>
        <p:txBody>
          <a:bodyPr/>
          <a:lstStyle/>
          <a:p>
            <a:r>
              <a:rPr lang="en-US" dirty="0" smtClean="0"/>
              <a:t>Logistic and Exponential Growth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182466" cy="5257800"/>
          </a:xfrm>
        </p:spPr>
        <p:txBody>
          <a:bodyPr/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Explain the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differences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between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logistic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exponential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growth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Use the following terms in your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explanation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and be sure to explain the meaning of each term.</a:t>
            </a:r>
            <a:endParaRPr lang="en-US" sz="3200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Carrying capacity		lag phase</a:t>
            </a: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s-shape				j-shape</a:t>
            </a: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deceleration phase		exponential </a:t>
            </a: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phase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prstClr val="black"/>
                </a:solidFill>
                <a:latin typeface="Calibri"/>
              </a:rPr>
              <a:t>limiting factors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8458200" cy="914400"/>
          </a:xfrm>
        </p:spPr>
        <p:txBody>
          <a:bodyPr/>
          <a:lstStyle/>
          <a:p>
            <a:r>
              <a:rPr lang="en-US" dirty="0" smtClean="0"/>
              <a:t>Logistic and Exponential Growth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14400"/>
            <a:ext cx="8915400" cy="5791200"/>
          </a:xfrm>
        </p:spPr>
        <p:txBody>
          <a:bodyPr/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grpSp>
        <p:nvGrpSpPr>
          <p:cNvPr id="2460" name="SMARTInkShape-Group319"/>
          <p:cNvGrpSpPr/>
          <p:nvPr/>
        </p:nvGrpSpPr>
        <p:grpSpPr>
          <a:xfrm>
            <a:off x="6901605" y="3420070"/>
            <a:ext cx="3427068" cy="396132"/>
            <a:chOff x="5377605" y="3420070"/>
            <a:chExt cx="3427068" cy="396132"/>
          </a:xfrm>
        </p:grpSpPr>
        <p:sp>
          <p:nvSpPr>
            <p:cNvPr id="2439" name="SMARTInkShape-3611"/>
            <p:cNvSpPr/>
            <p:nvPr>
              <p:custDataLst>
                <p:tags r:id="rId248"/>
              </p:custDataLst>
            </p:nvPr>
          </p:nvSpPr>
          <p:spPr bwMode="auto">
            <a:xfrm>
              <a:off x="8617148" y="3654229"/>
              <a:ext cx="187525" cy="161973"/>
            </a:xfrm>
            <a:custGeom>
              <a:avLst/>
              <a:gdLst/>
              <a:ahLst/>
              <a:cxnLst/>
              <a:rect l="0" t="0" r="0" b="0"/>
              <a:pathLst>
                <a:path w="187525" h="161973">
                  <a:moveTo>
                    <a:pt x="187524" y="33732"/>
                  </a:moveTo>
                  <a:lnTo>
                    <a:pt x="187524" y="33732"/>
                  </a:lnTo>
                  <a:lnTo>
                    <a:pt x="187524" y="16562"/>
                  </a:lnTo>
                  <a:lnTo>
                    <a:pt x="186532" y="13356"/>
                  </a:lnTo>
                  <a:lnTo>
                    <a:pt x="184878" y="11218"/>
                  </a:lnTo>
                  <a:lnTo>
                    <a:pt x="178410" y="7851"/>
                  </a:lnTo>
                  <a:lnTo>
                    <a:pt x="158034" y="1369"/>
                  </a:lnTo>
                  <a:lnTo>
                    <a:pt x="133145" y="0"/>
                  </a:lnTo>
                  <a:lnTo>
                    <a:pt x="109896" y="5437"/>
                  </a:lnTo>
                  <a:lnTo>
                    <a:pt x="106006" y="7923"/>
                  </a:lnTo>
                  <a:lnTo>
                    <a:pt x="103414" y="10573"/>
                  </a:lnTo>
                  <a:lnTo>
                    <a:pt x="103178" y="26746"/>
                  </a:lnTo>
                  <a:lnTo>
                    <a:pt x="107373" y="47495"/>
                  </a:lnTo>
                  <a:lnTo>
                    <a:pt x="131782" y="88143"/>
                  </a:lnTo>
                  <a:lnTo>
                    <a:pt x="153774" y="125000"/>
                  </a:lnTo>
                  <a:lnTo>
                    <a:pt x="161610" y="139780"/>
                  </a:lnTo>
                  <a:lnTo>
                    <a:pt x="162310" y="145110"/>
                  </a:lnTo>
                  <a:lnTo>
                    <a:pt x="161784" y="149656"/>
                  </a:lnTo>
                  <a:lnTo>
                    <a:pt x="159450" y="153679"/>
                  </a:lnTo>
                  <a:lnTo>
                    <a:pt x="151565" y="160794"/>
                  </a:lnTo>
                  <a:lnTo>
                    <a:pt x="133507" y="161972"/>
                  </a:lnTo>
                  <a:lnTo>
                    <a:pt x="90975" y="154644"/>
                  </a:lnTo>
                  <a:lnTo>
                    <a:pt x="46781" y="142650"/>
                  </a:lnTo>
                  <a:lnTo>
                    <a:pt x="0" y="1230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0" name="SMARTInkShape-3612"/>
            <p:cNvSpPr/>
            <p:nvPr>
              <p:custDataLst>
                <p:tags r:id="rId249"/>
              </p:custDataLst>
            </p:nvPr>
          </p:nvSpPr>
          <p:spPr bwMode="auto">
            <a:xfrm>
              <a:off x="8460786" y="3666272"/>
              <a:ext cx="150164" cy="146706"/>
            </a:xfrm>
            <a:custGeom>
              <a:avLst/>
              <a:gdLst/>
              <a:ahLst/>
              <a:cxnLst/>
              <a:rect l="0" t="0" r="0" b="0"/>
              <a:pathLst>
                <a:path w="150164" h="146706">
                  <a:moveTo>
                    <a:pt x="49206" y="39548"/>
                  </a:moveTo>
                  <a:lnTo>
                    <a:pt x="49206" y="39548"/>
                  </a:lnTo>
                  <a:lnTo>
                    <a:pt x="61635" y="51977"/>
                  </a:lnTo>
                  <a:lnTo>
                    <a:pt x="69943" y="54994"/>
                  </a:lnTo>
                  <a:lnTo>
                    <a:pt x="74937" y="55798"/>
                  </a:lnTo>
                  <a:lnTo>
                    <a:pt x="116594" y="49578"/>
                  </a:lnTo>
                  <a:lnTo>
                    <a:pt x="129097" y="43675"/>
                  </a:lnTo>
                  <a:lnTo>
                    <a:pt x="148551" y="28457"/>
                  </a:lnTo>
                  <a:lnTo>
                    <a:pt x="150163" y="24217"/>
                  </a:lnTo>
                  <a:lnTo>
                    <a:pt x="147988" y="6906"/>
                  </a:lnTo>
                  <a:lnTo>
                    <a:pt x="128635" y="0"/>
                  </a:lnTo>
                  <a:lnTo>
                    <a:pt x="106005" y="2458"/>
                  </a:lnTo>
                  <a:lnTo>
                    <a:pt x="82387" y="10166"/>
                  </a:lnTo>
                  <a:lnTo>
                    <a:pt x="45765" y="33928"/>
                  </a:lnTo>
                  <a:lnTo>
                    <a:pt x="25849" y="50941"/>
                  </a:lnTo>
                  <a:lnTo>
                    <a:pt x="2186" y="86263"/>
                  </a:lnTo>
                  <a:lnTo>
                    <a:pt x="0" y="91528"/>
                  </a:lnTo>
                  <a:lnTo>
                    <a:pt x="1519" y="98014"/>
                  </a:lnTo>
                  <a:lnTo>
                    <a:pt x="11145" y="113158"/>
                  </a:lnTo>
                  <a:lnTo>
                    <a:pt x="42779" y="133678"/>
                  </a:lnTo>
                  <a:lnTo>
                    <a:pt x="111714" y="1467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1" name="SMARTInkShape-3613"/>
            <p:cNvSpPr/>
            <p:nvPr>
              <p:custDataLst>
                <p:tags r:id="rId250"/>
              </p:custDataLst>
            </p:nvPr>
          </p:nvSpPr>
          <p:spPr bwMode="auto">
            <a:xfrm>
              <a:off x="8299321" y="3643313"/>
              <a:ext cx="139235" cy="151805"/>
            </a:xfrm>
            <a:custGeom>
              <a:avLst/>
              <a:gdLst/>
              <a:ahLst/>
              <a:cxnLst/>
              <a:rect l="0" t="0" r="0" b="0"/>
              <a:pathLst>
                <a:path w="139235" h="151805">
                  <a:moveTo>
                    <a:pt x="112445" y="0"/>
                  </a:moveTo>
                  <a:lnTo>
                    <a:pt x="112445" y="0"/>
                  </a:lnTo>
                  <a:lnTo>
                    <a:pt x="71337" y="33419"/>
                  </a:lnTo>
                  <a:lnTo>
                    <a:pt x="27415" y="63779"/>
                  </a:lnTo>
                  <a:lnTo>
                    <a:pt x="8648" y="88130"/>
                  </a:lnTo>
                  <a:lnTo>
                    <a:pt x="0" y="106259"/>
                  </a:lnTo>
                  <a:lnTo>
                    <a:pt x="1762" y="112511"/>
                  </a:lnTo>
                  <a:lnTo>
                    <a:pt x="11659" y="127395"/>
                  </a:lnTo>
                  <a:lnTo>
                    <a:pt x="31270" y="138641"/>
                  </a:lnTo>
                  <a:lnTo>
                    <a:pt x="70203" y="147904"/>
                  </a:lnTo>
                  <a:lnTo>
                    <a:pt x="139234" y="15180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2" name="SMARTInkShape-3614"/>
            <p:cNvSpPr/>
            <p:nvPr>
              <p:custDataLst>
                <p:tags r:id="rId251"/>
              </p:custDataLst>
            </p:nvPr>
          </p:nvSpPr>
          <p:spPr bwMode="auto">
            <a:xfrm>
              <a:off x="8139621" y="3645554"/>
              <a:ext cx="120341" cy="157532"/>
            </a:xfrm>
            <a:custGeom>
              <a:avLst/>
              <a:gdLst/>
              <a:ahLst/>
              <a:cxnLst/>
              <a:rect l="0" t="0" r="0" b="0"/>
              <a:pathLst>
                <a:path w="120341" h="157532">
                  <a:moveTo>
                    <a:pt x="31043" y="24548"/>
                  </a:moveTo>
                  <a:lnTo>
                    <a:pt x="31043" y="24548"/>
                  </a:lnTo>
                  <a:lnTo>
                    <a:pt x="31043" y="65656"/>
                  </a:lnTo>
                  <a:lnTo>
                    <a:pt x="30051" y="104178"/>
                  </a:lnTo>
                  <a:lnTo>
                    <a:pt x="23354" y="147543"/>
                  </a:lnTo>
                  <a:lnTo>
                    <a:pt x="21948" y="151193"/>
                  </a:lnTo>
                  <a:lnTo>
                    <a:pt x="20019" y="153627"/>
                  </a:lnTo>
                  <a:lnTo>
                    <a:pt x="15229" y="156330"/>
                  </a:lnTo>
                  <a:lnTo>
                    <a:pt x="9794" y="157531"/>
                  </a:lnTo>
                  <a:lnTo>
                    <a:pt x="7947" y="153883"/>
                  </a:lnTo>
                  <a:lnTo>
                    <a:pt x="0" y="113434"/>
                  </a:lnTo>
                  <a:lnTo>
                    <a:pt x="1450" y="77453"/>
                  </a:lnTo>
                  <a:lnTo>
                    <a:pt x="10829" y="37093"/>
                  </a:lnTo>
                  <a:lnTo>
                    <a:pt x="16436" y="25823"/>
                  </a:lnTo>
                  <a:lnTo>
                    <a:pt x="24881" y="17508"/>
                  </a:lnTo>
                  <a:lnTo>
                    <a:pt x="43438" y="7248"/>
                  </a:lnTo>
                  <a:lnTo>
                    <a:pt x="67788" y="570"/>
                  </a:lnTo>
                  <a:lnTo>
                    <a:pt x="84085" y="0"/>
                  </a:lnTo>
                  <a:lnTo>
                    <a:pt x="107420" y="5612"/>
                  </a:lnTo>
                  <a:lnTo>
                    <a:pt x="120340" y="1561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3" name="SMARTInkShape-3615"/>
            <p:cNvSpPr/>
            <p:nvPr>
              <p:custDataLst>
                <p:tags r:id="rId252"/>
              </p:custDataLst>
            </p:nvPr>
          </p:nvSpPr>
          <p:spPr bwMode="auto">
            <a:xfrm>
              <a:off x="7904414" y="3625453"/>
              <a:ext cx="184068" cy="187525"/>
            </a:xfrm>
            <a:custGeom>
              <a:avLst/>
              <a:gdLst/>
              <a:ahLst/>
              <a:cxnLst/>
              <a:rect l="0" t="0" r="0" b="0"/>
              <a:pathLst>
                <a:path w="184068" h="187525">
                  <a:moveTo>
                    <a:pt x="25149" y="0"/>
                  </a:moveTo>
                  <a:lnTo>
                    <a:pt x="25149" y="0"/>
                  </a:lnTo>
                  <a:lnTo>
                    <a:pt x="24156" y="9114"/>
                  </a:lnTo>
                  <a:lnTo>
                    <a:pt x="16054" y="50226"/>
                  </a:lnTo>
                  <a:lnTo>
                    <a:pt x="9335" y="85768"/>
                  </a:lnTo>
                  <a:lnTo>
                    <a:pt x="821" y="128545"/>
                  </a:lnTo>
                  <a:lnTo>
                    <a:pt x="0" y="136298"/>
                  </a:lnTo>
                  <a:lnTo>
                    <a:pt x="4380" y="150205"/>
                  </a:lnTo>
                  <a:lnTo>
                    <a:pt x="8326" y="156691"/>
                  </a:lnTo>
                  <a:lnTo>
                    <a:pt x="20649" y="166544"/>
                  </a:lnTo>
                  <a:lnTo>
                    <a:pt x="28102" y="170561"/>
                  </a:lnTo>
                  <a:lnTo>
                    <a:pt x="36047" y="171254"/>
                  </a:lnTo>
                  <a:lnTo>
                    <a:pt x="67540" y="160755"/>
                  </a:lnTo>
                  <a:lnTo>
                    <a:pt x="102645" y="139351"/>
                  </a:lnTo>
                  <a:lnTo>
                    <a:pt x="140072" y="100408"/>
                  </a:lnTo>
                  <a:lnTo>
                    <a:pt x="163718" y="68748"/>
                  </a:lnTo>
                  <a:lnTo>
                    <a:pt x="173583" y="52671"/>
                  </a:lnTo>
                  <a:lnTo>
                    <a:pt x="184067" y="45705"/>
                  </a:lnTo>
                  <a:lnTo>
                    <a:pt x="170366" y="87941"/>
                  </a:lnTo>
                  <a:lnTo>
                    <a:pt x="162195" y="131158"/>
                  </a:lnTo>
                  <a:lnTo>
                    <a:pt x="161005" y="154066"/>
                  </a:lnTo>
                  <a:lnTo>
                    <a:pt x="166495" y="176287"/>
                  </a:lnTo>
                  <a:lnTo>
                    <a:pt x="176953" y="1875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4" name="SMARTInkShape-3616"/>
            <p:cNvSpPr/>
            <p:nvPr>
              <p:custDataLst>
                <p:tags r:id="rId253"/>
              </p:custDataLst>
            </p:nvPr>
          </p:nvSpPr>
          <p:spPr bwMode="auto">
            <a:xfrm>
              <a:off x="7717109" y="3616523"/>
              <a:ext cx="134602" cy="181722"/>
            </a:xfrm>
            <a:custGeom>
              <a:avLst/>
              <a:gdLst/>
              <a:ahLst/>
              <a:cxnLst/>
              <a:rect l="0" t="0" r="0" b="0"/>
              <a:pathLst>
                <a:path w="134602" h="181722">
                  <a:moveTo>
                    <a:pt x="42789" y="0"/>
                  </a:moveTo>
                  <a:lnTo>
                    <a:pt x="42789" y="0"/>
                  </a:lnTo>
                  <a:lnTo>
                    <a:pt x="41797" y="9114"/>
                  </a:lnTo>
                  <a:lnTo>
                    <a:pt x="34667" y="28498"/>
                  </a:lnTo>
                  <a:lnTo>
                    <a:pt x="10771" y="72502"/>
                  </a:lnTo>
                  <a:lnTo>
                    <a:pt x="2324" y="99535"/>
                  </a:lnTo>
                  <a:lnTo>
                    <a:pt x="0" y="120967"/>
                  </a:lnTo>
                  <a:lnTo>
                    <a:pt x="4258" y="141076"/>
                  </a:lnTo>
                  <a:lnTo>
                    <a:pt x="12766" y="157950"/>
                  </a:lnTo>
                  <a:lnTo>
                    <a:pt x="23162" y="168758"/>
                  </a:lnTo>
                  <a:lnTo>
                    <a:pt x="44912" y="180420"/>
                  </a:lnTo>
                  <a:lnTo>
                    <a:pt x="58947" y="181721"/>
                  </a:lnTo>
                  <a:lnTo>
                    <a:pt x="83295" y="174229"/>
                  </a:lnTo>
                  <a:lnTo>
                    <a:pt x="93606" y="169731"/>
                  </a:lnTo>
                  <a:lnTo>
                    <a:pt x="110354" y="154150"/>
                  </a:lnTo>
                  <a:lnTo>
                    <a:pt x="132534" y="116550"/>
                  </a:lnTo>
                  <a:lnTo>
                    <a:pt x="134601" y="93141"/>
                  </a:lnTo>
                  <a:lnTo>
                    <a:pt x="130228" y="67193"/>
                  </a:lnTo>
                  <a:lnTo>
                    <a:pt x="118362" y="42432"/>
                  </a:lnTo>
                  <a:lnTo>
                    <a:pt x="6064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5" name="SMARTInkShape-3617"/>
            <p:cNvSpPr/>
            <p:nvPr>
              <p:custDataLst>
                <p:tags r:id="rId254"/>
              </p:custDataLst>
            </p:nvPr>
          </p:nvSpPr>
          <p:spPr bwMode="auto">
            <a:xfrm>
              <a:off x="7509867" y="3620553"/>
              <a:ext cx="142876" cy="172937"/>
            </a:xfrm>
            <a:custGeom>
              <a:avLst/>
              <a:gdLst/>
              <a:ahLst/>
              <a:cxnLst/>
              <a:rect l="0" t="0" r="0" b="0"/>
              <a:pathLst>
                <a:path w="142876" h="172937">
                  <a:moveTo>
                    <a:pt x="142875" y="13830"/>
                  </a:moveTo>
                  <a:lnTo>
                    <a:pt x="142875" y="13830"/>
                  </a:lnTo>
                  <a:lnTo>
                    <a:pt x="138134" y="9089"/>
                  </a:lnTo>
                  <a:lnTo>
                    <a:pt x="130515" y="6762"/>
                  </a:lnTo>
                  <a:lnTo>
                    <a:pt x="90462" y="0"/>
                  </a:lnTo>
                  <a:lnTo>
                    <a:pt x="63846" y="3999"/>
                  </a:lnTo>
                  <a:lnTo>
                    <a:pt x="49543" y="8799"/>
                  </a:lnTo>
                  <a:lnTo>
                    <a:pt x="39217" y="16886"/>
                  </a:lnTo>
                  <a:lnTo>
                    <a:pt x="35074" y="21820"/>
                  </a:lnTo>
                  <a:lnTo>
                    <a:pt x="34297" y="28086"/>
                  </a:lnTo>
                  <a:lnTo>
                    <a:pt x="38725" y="42987"/>
                  </a:lnTo>
                  <a:lnTo>
                    <a:pt x="57736" y="69676"/>
                  </a:lnTo>
                  <a:lnTo>
                    <a:pt x="98295" y="112015"/>
                  </a:lnTo>
                  <a:lnTo>
                    <a:pt x="126017" y="136672"/>
                  </a:lnTo>
                  <a:lnTo>
                    <a:pt x="132901" y="161232"/>
                  </a:lnTo>
                  <a:lnTo>
                    <a:pt x="130273" y="163692"/>
                  </a:lnTo>
                  <a:lnTo>
                    <a:pt x="119415" y="169071"/>
                  </a:lnTo>
                  <a:lnTo>
                    <a:pt x="91826" y="172936"/>
                  </a:lnTo>
                  <a:lnTo>
                    <a:pt x="54078" y="167113"/>
                  </a:lnTo>
                  <a:lnTo>
                    <a:pt x="27929" y="158245"/>
                  </a:lnTo>
                  <a:lnTo>
                    <a:pt x="0" y="1388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6" name="SMARTInkShape-3618"/>
            <p:cNvSpPr/>
            <p:nvPr>
              <p:custDataLst>
                <p:tags r:id="rId255"/>
              </p:custDataLst>
            </p:nvPr>
          </p:nvSpPr>
          <p:spPr bwMode="auto">
            <a:xfrm>
              <a:off x="7215305" y="3613014"/>
              <a:ext cx="258844" cy="174134"/>
            </a:xfrm>
            <a:custGeom>
              <a:avLst/>
              <a:gdLst/>
              <a:ahLst/>
              <a:cxnLst/>
              <a:rect l="0" t="0" r="0" b="0"/>
              <a:pathLst>
                <a:path w="258844" h="174134">
                  <a:moveTo>
                    <a:pt x="8812" y="30299"/>
                  </a:moveTo>
                  <a:lnTo>
                    <a:pt x="8812" y="30299"/>
                  </a:lnTo>
                  <a:lnTo>
                    <a:pt x="13553" y="73199"/>
                  </a:lnTo>
                  <a:lnTo>
                    <a:pt x="15922" y="110320"/>
                  </a:lnTo>
                  <a:lnTo>
                    <a:pt x="9945" y="150528"/>
                  </a:lnTo>
                  <a:lnTo>
                    <a:pt x="6670" y="160794"/>
                  </a:lnTo>
                  <a:lnTo>
                    <a:pt x="1224" y="170728"/>
                  </a:lnTo>
                  <a:lnTo>
                    <a:pt x="777" y="169559"/>
                  </a:lnTo>
                  <a:lnTo>
                    <a:pt x="0" y="133880"/>
                  </a:lnTo>
                  <a:lnTo>
                    <a:pt x="7035" y="91880"/>
                  </a:lnTo>
                  <a:lnTo>
                    <a:pt x="16113" y="55049"/>
                  </a:lnTo>
                  <a:lnTo>
                    <a:pt x="36455" y="23318"/>
                  </a:lnTo>
                  <a:lnTo>
                    <a:pt x="48879" y="11321"/>
                  </a:lnTo>
                  <a:lnTo>
                    <a:pt x="64323" y="2682"/>
                  </a:lnTo>
                  <a:lnTo>
                    <a:pt x="78463" y="827"/>
                  </a:lnTo>
                  <a:lnTo>
                    <a:pt x="90369" y="3309"/>
                  </a:lnTo>
                  <a:lnTo>
                    <a:pt x="98969" y="7720"/>
                  </a:lnTo>
                  <a:lnTo>
                    <a:pt x="131188" y="49311"/>
                  </a:lnTo>
                  <a:lnTo>
                    <a:pt x="144071" y="65808"/>
                  </a:lnTo>
                  <a:lnTo>
                    <a:pt x="163652" y="76979"/>
                  </a:lnTo>
                  <a:lnTo>
                    <a:pt x="193046" y="81833"/>
                  </a:lnTo>
                  <a:lnTo>
                    <a:pt x="217410" y="78531"/>
                  </a:lnTo>
                  <a:lnTo>
                    <a:pt x="232456" y="71268"/>
                  </a:lnTo>
                  <a:lnTo>
                    <a:pt x="247938" y="48611"/>
                  </a:lnTo>
                  <a:lnTo>
                    <a:pt x="255613" y="26244"/>
                  </a:lnTo>
                  <a:lnTo>
                    <a:pt x="257886" y="11789"/>
                  </a:lnTo>
                  <a:lnTo>
                    <a:pt x="256221" y="8037"/>
                  </a:lnTo>
                  <a:lnTo>
                    <a:pt x="249079" y="1222"/>
                  </a:lnTo>
                  <a:lnTo>
                    <a:pt x="244396" y="0"/>
                  </a:lnTo>
                  <a:lnTo>
                    <a:pt x="233902" y="1288"/>
                  </a:lnTo>
                  <a:lnTo>
                    <a:pt x="216837" y="7592"/>
                  </a:lnTo>
                  <a:lnTo>
                    <a:pt x="199213" y="20484"/>
                  </a:lnTo>
                  <a:lnTo>
                    <a:pt x="163585" y="61983"/>
                  </a:lnTo>
                  <a:lnTo>
                    <a:pt x="150472" y="85327"/>
                  </a:lnTo>
                  <a:lnTo>
                    <a:pt x="148832" y="105026"/>
                  </a:lnTo>
                  <a:lnTo>
                    <a:pt x="155863" y="140530"/>
                  </a:lnTo>
                  <a:lnTo>
                    <a:pt x="166442" y="154035"/>
                  </a:lnTo>
                  <a:lnTo>
                    <a:pt x="182057" y="165660"/>
                  </a:lnTo>
                  <a:lnTo>
                    <a:pt x="202227" y="174133"/>
                  </a:lnTo>
                  <a:lnTo>
                    <a:pt x="258843" y="16424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7" name="SMARTInkShape-3619"/>
            <p:cNvSpPr/>
            <p:nvPr>
              <p:custDataLst>
                <p:tags r:id="rId256"/>
              </p:custDataLst>
            </p:nvPr>
          </p:nvSpPr>
          <p:spPr bwMode="auto">
            <a:xfrm>
              <a:off x="6840141" y="3608835"/>
              <a:ext cx="178594" cy="162996"/>
            </a:xfrm>
            <a:custGeom>
              <a:avLst/>
              <a:gdLst/>
              <a:ahLst/>
              <a:cxnLst/>
              <a:rect l="0" t="0" r="0" b="0"/>
              <a:pathLst>
                <a:path w="178594" h="162996">
                  <a:moveTo>
                    <a:pt x="178593" y="7688"/>
                  </a:moveTo>
                  <a:lnTo>
                    <a:pt x="178593" y="7688"/>
                  </a:lnTo>
                  <a:lnTo>
                    <a:pt x="169113" y="2948"/>
                  </a:lnTo>
                  <a:lnTo>
                    <a:pt x="144254" y="0"/>
                  </a:lnTo>
                  <a:lnTo>
                    <a:pt x="102284" y="6133"/>
                  </a:lnTo>
                  <a:lnTo>
                    <a:pt x="75473" y="16899"/>
                  </a:lnTo>
                  <a:lnTo>
                    <a:pt x="71151" y="19782"/>
                  </a:lnTo>
                  <a:lnTo>
                    <a:pt x="69262" y="23688"/>
                  </a:lnTo>
                  <a:lnTo>
                    <a:pt x="69809" y="33320"/>
                  </a:lnTo>
                  <a:lnTo>
                    <a:pt x="80435" y="49899"/>
                  </a:lnTo>
                  <a:lnTo>
                    <a:pt x="124338" y="88910"/>
                  </a:lnTo>
                  <a:lnTo>
                    <a:pt x="166598" y="130832"/>
                  </a:lnTo>
                  <a:lnTo>
                    <a:pt x="173262" y="141133"/>
                  </a:lnTo>
                  <a:lnTo>
                    <a:pt x="172063" y="145268"/>
                  </a:lnTo>
                  <a:lnTo>
                    <a:pt x="162793" y="152509"/>
                  </a:lnTo>
                  <a:lnTo>
                    <a:pt x="136098" y="162164"/>
                  </a:lnTo>
                  <a:lnTo>
                    <a:pt x="117043" y="162995"/>
                  </a:lnTo>
                  <a:lnTo>
                    <a:pt x="78996" y="157885"/>
                  </a:lnTo>
                  <a:lnTo>
                    <a:pt x="47015" y="151833"/>
                  </a:lnTo>
                  <a:lnTo>
                    <a:pt x="0" y="13270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8" name="SMARTInkShape-3620"/>
            <p:cNvSpPr/>
            <p:nvPr>
              <p:custDataLst>
                <p:tags r:id="rId257"/>
              </p:custDataLst>
            </p:nvPr>
          </p:nvSpPr>
          <p:spPr bwMode="auto">
            <a:xfrm>
              <a:off x="6625828" y="3616523"/>
              <a:ext cx="223243" cy="26791"/>
            </a:xfrm>
            <a:custGeom>
              <a:avLst/>
              <a:gdLst/>
              <a:ahLst/>
              <a:cxnLst/>
              <a:rect l="0" t="0" r="0" b="0"/>
              <a:pathLst>
                <a:path w="223243" h="26791">
                  <a:moveTo>
                    <a:pt x="0" y="26790"/>
                  </a:moveTo>
                  <a:lnTo>
                    <a:pt x="0" y="26790"/>
                  </a:lnTo>
                  <a:lnTo>
                    <a:pt x="39079" y="22049"/>
                  </a:lnTo>
                  <a:lnTo>
                    <a:pt x="80259" y="17695"/>
                  </a:lnTo>
                  <a:lnTo>
                    <a:pt x="122936" y="10955"/>
                  </a:lnTo>
                  <a:lnTo>
                    <a:pt x="156480" y="6885"/>
                  </a:lnTo>
                  <a:lnTo>
                    <a:pt x="22324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49" name="SMARTInkShape-3621"/>
            <p:cNvSpPr/>
            <p:nvPr>
              <p:custDataLst>
                <p:tags r:id="rId258"/>
              </p:custDataLst>
            </p:nvPr>
          </p:nvSpPr>
          <p:spPr bwMode="auto">
            <a:xfrm>
              <a:off x="6672394" y="3482578"/>
              <a:ext cx="114170" cy="308518"/>
            </a:xfrm>
            <a:custGeom>
              <a:avLst/>
              <a:gdLst/>
              <a:ahLst/>
              <a:cxnLst/>
              <a:rect l="0" t="0" r="0" b="0"/>
              <a:pathLst>
                <a:path w="114170" h="308518">
                  <a:moveTo>
                    <a:pt x="105239" y="0"/>
                  </a:moveTo>
                  <a:lnTo>
                    <a:pt x="105239" y="0"/>
                  </a:lnTo>
                  <a:lnTo>
                    <a:pt x="95525" y="36209"/>
                  </a:lnTo>
                  <a:lnTo>
                    <a:pt x="79508" y="71534"/>
                  </a:lnTo>
                  <a:lnTo>
                    <a:pt x="57235" y="114304"/>
                  </a:lnTo>
                  <a:lnTo>
                    <a:pt x="39642" y="149182"/>
                  </a:lnTo>
                  <a:lnTo>
                    <a:pt x="22855" y="183659"/>
                  </a:lnTo>
                  <a:lnTo>
                    <a:pt x="4553" y="226923"/>
                  </a:lnTo>
                  <a:lnTo>
                    <a:pt x="0" y="251122"/>
                  </a:lnTo>
                  <a:lnTo>
                    <a:pt x="3391" y="277143"/>
                  </a:lnTo>
                  <a:lnTo>
                    <a:pt x="15987" y="292177"/>
                  </a:lnTo>
                  <a:lnTo>
                    <a:pt x="32829" y="303489"/>
                  </a:lnTo>
                  <a:lnTo>
                    <a:pt x="46929" y="308517"/>
                  </a:lnTo>
                  <a:lnTo>
                    <a:pt x="89568" y="305608"/>
                  </a:lnTo>
                  <a:lnTo>
                    <a:pt x="114169" y="30361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0" name="SMARTInkShape-3622"/>
            <p:cNvSpPr/>
            <p:nvPr>
              <p:custDataLst>
                <p:tags r:id="rId259"/>
              </p:custDataLst>
            </p:nvPr>
          </p:nvSpPr>
          <p:spPr bwMode="auto">
            <a:xfrm>
              <a:off x="6563320" y="3536156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1" name="SMARTInkShape-3623"/>
            <p:cNvSpPr/>
            <p:nvPr>
              <p:custDataLst>
                <p:tags r:id="rId260"/>
              </p:custDataLst>
            </p:nvPr>
          </p:nvSpPr>
          <p:spPr bwMode="auto">
            <a:xfrm>
              <a:off x="6527602" y="3616523"/>
              <a:ext cx="26790" cy="169666"/>
            </a:xfrm>
            <a:custGeom>
              <a:avLst/>
              <a:gdLst/>
              <a:ahLst/>
              <a:cxnLst/>
              <a:rect l="0" t="0" r="0" b="0"/>
              <a:pathLst>
                <a:path w="26790" h="169666">
                  <a:moveTo>
                    <a:pt x="26789" y="0"/>
                  </a:moveTo>
                  <a:lnTo>
                    <a:pt x="26789" y="0"/>
                  </a:lnTo>
                  <a:lnTo>
                    <a:pt x="26789" y="35743"/>
                  </a:lnTo>
                  <a:lnTo>
                    <a:pt x="22048" y="78608"/>
                  </a:lnTo>
                  <a:lnTo>
                    <a:pt x="17695" y="116731"/>
                  </a:lnTo>
                  <a:lnTo>
                    <a:pt x="0" y="1696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2" name="SMARTInkShape-3624"/>
            <p:cNvSpPr/>
            <p:nvPr>
              <p:custDataLst>
                <p:tags r:id="rId261"/>
              </p:custDataLst>
            </p:nvPr>
          </p:nvSpPr>
          <p:spPr bwMode="auto">
            <a:xfrm>
              <a:off x="6259711" y="3595813"/>
              <a:ext cx="118194" cy="163586"/>
            </a:xfrm>
            <a:custGeom>
              <a:avLst/>
              <a:gdLst/>
              <a:ahLst/>
              <a:cxnLst/>
              <a:rect l="0" t="0" r="0" b="0"/>
              <a:pathLst>
                <a:path w="118194" h="163586">
                  <a:moveTo>
                    <a:pt x="0" y="163585"/>
                  </a:moveTo>
                  <a:lnTo>
                    <a:pt x="0" y="163585"/>
                  </a:lnTo>
                  <a:lnTo>
                    <a:pt x="2646" y="127843"/>
                  </a:lnTo>
                  <a:lnTo>
                    <a:pt x="9713" y="89495"/>
                  </a:lnTo>
                  <a:lnTo>
                    <a:pt x="20737" y="49359"/>
                  </a:lnTo>
                  <a:lnTo>
                    <a:pt x="37500" y="14463"/>
                  </a:lnTo>
                  <a:lnTo>
                    <a:pt x="52054" y="5366"/>
                  </a:lnTo>
                  <a:lnTo>
                    <a:pt x="70760" y="0"/>
                  </a:lnTo>
                  <a:lnTo>
                    <a:pt x="88996" y="922"/>
                  </a:lnTo>
                  <a:lnTo>
                    <a:pt x="96041" y="3549"/>
                  </a:lnTo>
                  <a:lnTo>
                    <a:pt x="106516" y="11761"/>
                  </a:lnTo>
                  <a:lnTo>
                    <a:pt x="117991" y="37020"/>
                  </a:lnTo>
                  <a:lnTo>
                    <a:pt x="118193" y="74381"/>
                  </a:lnTo>
                  <a:lnTo>
                    <a:pt x="109373" y="112047"/>
                  </a:lnTo>
                  <a:lnTo>
                    <a:pt x="99337" y="156529"/>
                  </a:lnTo>
                  <a:lnTo>
                    <a:pt x="98227" y="1635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3" name="SMARTInkShape-3625"/>
            <p:cNvSpPr/>
            <p:nvPr>
              <p:custDataLst>
                <p:tags r:id="rId262"/>
              </p:custDataLst>
            </p:nvPr>
          </p:nvSpPr>
          <p:spPr bwMode="auto">
            <a:xfrm>
              <a:off x="6241852" y="3491508"/>
              <a:ext cx="8929" cy="1"/>
            </a:xfrm>
            <a:custGeom>
              <a:avLst/>
              <a:gdLst/>
              <a:ahLst/>
              <a:cxnLst/>
              <a:rect l="0" t="0" r="0" b="0"/>
              <a:pathLst>
                <a:path w="8929" h="1">
                  <a:moveTo>
                    <a:pt x="0" y="0"/>
                  </a:moveTo>
                  <a:lnTo>
                    <a:pt x="0" y="0"/>
                  </a:lnTo>
                  <a:lnTo>
                    <a:pt x="892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4" name="SMARTInkShape-3626"/>
            <p:cNvSpPr/>
            <p:nvPr>
              <p:custDataLst>
                <p:tags r:id="rId263"/>
              </p:custDataLst>
            </p:nvPr>
          </p:nvSpPr>
          <p:spPr bwMode="auto">
            <a:xfrm>
              <a:off x="6206133" y="3616523"/>
              <a:ext cx="35720" cy="160736"/>
            </a:xfrm>
            <a:custGeom>
              <a:avLst/>
              <a:gdLst/>
              <a:ahLst/>
              <a:cxnLst/>
              <a:rect l="0" t="0" r="0" b="0"/>
              <a:pathLst>
                <a:path w="35720" h="160736">
                  <a:moveTo>
                    <a:pt x="35719" y="0"/>
                  </a:moveTo>
                  <a:lnTo>
                    <a:pt x="35719" y="0"/>
                  </a:lnTo>
                  <a:lnTo>
                    <a:pt x="33073" y="38829"/>
                  </a:lnTo>
                  <a:lnTo>
                    <a:pt x="24694" y="82503"/>
                  </a:lnTo>
                  <a:lnTo>
                    <a:pt x="11391" y="124419"/>
                  </a:lnTo>
                  <a:lnTo>
                    <a:pt x="0" y="1607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5" name="SMARTInkShape-3627"/>
            <p:cNvSpPr/>
            <p:nvPr>
              <p:custDataLst>
                <p:tags r:id="rId264"/>
              </p:custDataLst>
            </p:nvPr>
          </p:nvSpPr>
          <p:spPr bwMode="auto">
            <a:xfrm>
              <a:off x="5964512" y="3598664"/>
              <a:ext cx="196973" cy="169665"/>
            </a:xfrm>
            <a:custGeom>
              <a:avLst/>
              <a:gdLst/>
              <a:ahLst/>
              <a:cxnLst/>
              <a:rect l="0" t="0" r="0" b="0"/>
              <a:pathLst>
                <a:path w="196973" h="169665">
                  <a:moveTo>
                    <a:pt x="170183" y="0"/>
                  </a:moveTo>
                  <a:lnTo>
                    <a:pt x="170183" y="0"/>
                  </a:lnTo>
                  <a:lnTo>
                    <a:pt x="156881" y="0"/>
                  </a:lnTo>
                  <a:lnTo>
                    <a:pt x="123716" y="15250"/>
                  </a:lnTo>
                  <a:lnTo>
                    <a:pt x="87513" y="37592"/>
                  </a:lnTo>
                  <a:lnTo>
                    <a:pt x="44668" y="75873"/>
                  </a:lnTo>
                  <a:lnTo>
                    <a:pt x="16480" y="109024"/>
                  </a:lnTo>
                  <a:lnTo>
                    <a:pt x="839" y="138358"/>
                  </a:lnTo>
                  <a:lnTo>
                    <a:pt x="0" y="150127"/>
                  </a:lnTo>
                  <a:lnTo>
                    <a:pt x="2157" y="154655"/>
                  </a:lnTo>
                  <a:lnTo>
                    <a:pt x="9846" y="162332"/>
                  </a:lnTo>
                  <a:lnTo>
                    <a:pt x="15666" y="163784"/>
                  </a:lnTo>
                  <a:lnTo>
                    <a:pt x="30072" y="162751"/>
                  </a:lnTo>
                  <a:lnTo>
                    <a:pt x="50176" y="156591"/>
                  </a:lnTo>
                  <a:lnTo>
                    <a:pt x="75739" y="137500"/>
                  </a:lnTo>
                  <a:lnTo>
                    <a:pt x="117746" y="95954"/>
                  </a:lnTo>
                  <a:lnTo>
                    <a:pt x="146132" y="54449"/>
                  </a:lnTo>
                  <a:lnTo>
                    <a:pt x="165932" y="30364"/>
                  </a:lnTo>
                  <a:lnTo>
                    <a:pt x="168294" y="24079"/>
                  </a:lnTo>
                  <a:lnTo>
                    <a:pt x="167932" y="22998"/>
                  </a:lnTo>
                  <a:lnTo>
                    <a:pt x="166697" y="23269"/>
                  </a:lnTo>
                  <a:lnTo>
                    <a:pt x="164883" y="24442"/>
                  </a:lnTo>
                  <a:lnTo>
                    <a:pt x="162866" y="31038"/>
                  </a:lnTo>
                  <a:lnTo>
                    <a:pt x="155329" y="66228"/>
                  </a:lnTo>
                  <a:lnTo>
                    <a:pt x="154206" y="101093"/>
                  </a:lnTo>
                  <a:lnTo>
                    <a:pt x="160709" y="126306"/>
                  </a:lnTo>
                  <a:lnTo>
                    <a:pt x="174763" y="150203"/>
                  </a:lnTo>
                  <a:lnTo>
                    <a:pt x="196972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6" name="SMARTInkShape-3628"/>
            <p:cNvSpPr/>
            <p:nvPr>
              <p:custDataLst>
                <p:tags r:id="rId265"/>
              </p:custDataLst>
            </p:nvPr>
          </p:nvSpPr>
          <p:spPr bwMode="auto">
            <a:xfrm>
              <a:off x="5759648" y="3609456"/>
              <a:ext cx="178595" cy="7068"/>
            </a:xfrm>
            <a:custGeom>
              <a:avLst/>
              <a:gdLst/>
              <a:ahLst/>
              <a:cxnLst/>
              <a:rect l="0" t="0" r="0" b="0"/>
              <a:pathLst>
                <a:path w="178595" h="7068">
                  <a:moveTo>
                    <a:pt x="0" y="7067"/>
                  </a:moveTo>
                  <a:lnTo>
                    <a:pt x="0" y="7067"/>
                  </a:lnTo>
                  <a:lnTo>
                    <a:pt x="44587" y="4421"/>
                  </a:lnTo>
                  <a:lnTo>
                    <a:pt x="79357" y="0"/>
                  </a:lnTo>
                  <a:lnTo>
                    <a:pt x="119425" y="1335"/>
                  </a:lnTo>
                  <a:lnTo>
                    <a:pt x="178594" y="706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7" name="SMARTInkShape-3629"/>
            <p:cNvSpPr/>
            <p:nvPr>
              <p:custDataLst>
                <p:tags r:id="rId266"/>
              </p:custDataLst>
            </p:nvPr>
          </p:nvSpPr>
          <p:spPr bwMode="auto">
            <a:xfrm>
              <a:off x="5844417" y="3420070"/>
              <a:ext cx="120614" cy="358455"/>
            </a:xfrm>
            <a:custGeom>
              <a:avLst/>
              <a:gdLst/>
              <a:ahLst/>
              <a:cxnLst/>
              <a:rect l="0" t="0" r="0" b="0"/>
              <a:pathLst>
                <a:path w="120614" h="358455">
                  <a:moveTo>
                    <a:pt x="84896" y="0"/>
                  </a:moveTo>
                  <a:lnTo>
                    <a:pt x="84896" y="0"/>
                  </a:lnTo>
                  <a:lnTo>
                    <a:pt x="83903" y="17216"/>
                  </a:lnTo>
                  <a:lnTo>
                    <a:pt x="72537" y="46285"/>
                  </a:lnTo>
                  <a:lnTo>
                    <a:pt x="56217" y="85431"/>
                  </a:lnTo>
                  <a:lnTo>
                    <a:pt x="41781" y="119681"/>
                  </a:lnTo>
                  <a:lnTo>
                    <a:pt x="29677" y="154964"/>
                  </a:lnTo>
                  <a:lnTo>
                    <a:pt x="15066" y="195295"/>
                  </a:lnTo>
                  <a:lnTo>
                    <a:pt x="7651" y="229183"/>
                  </a:lnTo>
                  <a:lnTo>
                    <a:pt x="0" y="272445"/>
                  </a:lnTo>
                  <a:lnTo>
                    <a:pt x="4730" y="298455"/>
                  </a:lnTo>
                  <a:lnTo>
                    <a:pt x="18258" y="332289"/>
                  </a:lnTo>
                  <a:lnTo>
                    <a:pt x="29151" y="345460"/>
                  </a:lnTo>
                  <a:lnTo>
                    <a:pt x="55921" y="358454"/>
                  </a:lnTo>
                  <a:lnTo>
                    <a:pt x="120613" y="3571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8" name="SMARTInkShape-3630"/>
            <p:cNvSpPr/>
            <p:nvPr>
              <p:custDataLst>
                <p:tags r:id="rId267"/>
              </p:custDataLst>
            </p:nvPr>
          </p:nvSpPr>
          <p:spPr bwMode="auto">
            <a:xfrm>
              <a:off x="5548990" y="3429000"/>
              <a:ext cx="189698" cy="322770"/>
            </a:xfrm>
            <a:custGeom>
              <a:avLst/>
              <a:gdLst/>
              <a:ahLst/>
              <a:cxnLst/>
              <a:rect l="0" t="0" r="0" b="0"/>
              <a:pathLst>
                <a:path w="189698" h="322770">
                  <a:moveTo>
                    <a:pt x="112432" y="0"/>
                  </a:moveTo>
                  <a:lnTo>
                    <a:pt x="112432" y="0"/>
                  </a:lnTo>
                  <a:lnTo>
                    <a:pt x="111440" y="31493"/>
                  </a:lnTo>
                  <a:lnTo>
                    <a:pt x="107691" y="63937"/>
                  </a:lnTo>
                  <a:lnTo>
                    <a:pt x="100003" y="107028"/>
                  </a:lnTo>
                  <a:lnTo>
                    <a:pt x="91441" y="144931"/>
                  </a:lnTo>
                  <a:lnTo>
                    <a:pt x="82621" y="181297"/>
                  </a:lnTo>
                  <a:lnTo>
                    <a:pt x="69759" y="223004"/>
                  </a:lnTo>
                  <a:lnTo>
                    <a:pt x="54699" y="253819"/>
                  </a:lnTo>
                  <a:lnTo>
                    <a:pt x="35437" y="273595"/>
                  </a:lnTo>
                  <a:lnTo>
                    <a:pt x="52478" y="243991"/>
                  </a:lnTo>
                  <a:lnTo>
                    <a:pt x="75926" y="216712"/>
                  </a:lnTo>
                  <a:lnTo>
                    <a:pt x="108010" y="197715"/>
                  </a:lnTo>
                  <a:lnTo>
                    <a:pt x="133170" y="190543"/>
                  </a:lnTo>
                  <a:lnTo>
                    <a:pt x="152076" y="194157"/>
                  </a:lnTo>
                  <a:lnTo>
                    <a:pt x="162674" y="197899"/>
                  </a:lnTo>
                  <a:lnTo>
                    <a:pt x="170731" y="204362"/>
                  </a:lnTo>
                  <a:lnTo>
                    <a:pt x="182330" y="222127"/>
                  </a:lnTo>
                  <a:lnTo>
                    <a:pt x="189697" y="244960"/>
                  </a:lnTo>
                  <a:lnTo>
                    <a:pt x="186129" y="263322"/>
                  </a:lnTo>
                  <a:lnTo>
                    <a:pt x="182399" y="273774"/>
                  </a:lnTo>
                  <a:lnTo>
                    <a:pt x="165026" y="293326"/>
                  </a:lnTo>
                  <a:lnTo>
                    <a:pt x="139776" y="309953"/>
                  </a:lnTo>
                  <a:lnTo>
                    <a:pt x="108710" y="320650"/>
                  </a:lnTo>
                  <a:lnTo>
                    <a:pt x="71972" y="322769"/>
                  </a:lnTo>
                  <a:lnTo>
                    <a:pt x="32755" y="312373"/>
                  </a:lnTo>
                  <a:lnTo>
                    <a:pt x="22602" y="305483"/>
                  </a:lnTo>
                  <a:lnTo>
                    <a:pt x="8677" y="287244"/>
                  </a:lnTo>
                  <a:lnTo>
                    <a:pt x="0" y="259404"/>
                  </a:lnTo>
                  <a:lnTo>
                    <a:pt x="766" y="251319"/>
                  </a:lnTo>
                  <a:lnTo>
                    <a:pt x="14205" y="2232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59" name="SMARTInkShape-3631"/>
            <p:cNvSpPr/>
            <p:nvPr>
              <p:custDataLst>
                <p:tags r:id="rId268"/>
              </p:custDataLst>
            </p:nvPr>
          </p:nvSpPr>
          <p:spPr bwMode="auto">
            <a:xfrm>
              <a:off x="5377605" y="3584590"/>
              <a:ext cx="143680" cy="172641"/>
            </a:xfrm>
            <a:custGeom>
              <a:avLst/>
              <a:gdLst/>
              <a:ahLst/>
              <a:cxnLst/>
              <a:rect l="0" t="0" r="0" b="0"/>
              <a:pathLst>
                <a:path w="143680" h="172641">
                  <a:moveTo>
                    <a:pt x="105223" y="5144"/>
                  </a:moveTo>
                  <a:lnTo>
                    <a:pt x="105223" y="5144"/>
                  </a:lnTo>
                  <a:lnTo>
                    <a:pt x="100483" y="404"/>
                  </a:lnTo>
                  <a:lnTo>
                    <a:pt x="97102" y="0"/>
                  </a:lnTo>
                  <a:lnTo>
                    <a:pt x="82863" y="4171"/>
                  </a:lnTo>
                  <a:lnTo>
                    <a:pt x="66076" y="12683"/>
                  </a:lnTo>
                  <a:lnTo>
                    <a:pt x="48535" y="28324"/>
                  </a:lnTo>
                  <a:lnTo>
                    <a:pt x="22183" y="65065"/>
                  </a:lnTo>
                  <a:lnTo>
                    <a:pt x="5213" y="97312"/>
                  </a:lnTo>
                  <a:lnTo>
                    <a:pt x="184" y="124727"/>
                  </a:lnTo>
                  <a:lnTo>
                    <a:pt x="0" y="143620"/>
                  </a:lnTo>
                  <a:lnTo>
                    <a:pt x="3225" y="155324"/>
                  </a:lnTo>
                  <a:lnTo>
                    <a:pt x="13258" y="163834"/>
                  </a:lnTo>
                  <a:lnTo>
                    <a:pt x="28631" y="169931"/>
                  </a:lnTo>
                  <a:lnTo>
                    <a:pt x="48693" y="172640"/>
                  </a:lnTo>
                  <a:lnTo>
                    <a:pt x="82300" y="164685"/>
                  </a:lnTo>
                  <a:lnTo>
                    <a:pt x="107912" y="149760"/>
                  </a:lnTo>
                  <a:lnTo>
                    <a:pt x="123328" y="132770"/>
                  </a:lnTo>
                  <a:lnTo>
                    <a:pt x="134179" y="115169"/>
                  </a:lnTo>
                  <a:lnTo>
                    <a:pt x="143679" y="83164"/>
                  </a:lnTo>
                  <a:lnTo>
                    <a:pt x="143296" y="51743"/>
                  </a:lnTo>
                  <a:lnTo>
                    <a:pt x="136899" y="33062"/>
                  </a:lnTo>
                  <a:lnTo>
                    <a:pt x="114498" y="16503"/>
                  </a:lnTo>
                  <a:lnTo>
                    <a:pt x="82726" y="8510"/>
                  </a:lnTo>
                  <a:lnTo>
                    <a:pt x="42715" y="514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470" name="SMARTInkShape-Group320"/>
          <p:cNvGrpSpPr/>
          <p:nvPr/>
        </p:nvGrpSpPr>
        <p:grpSpPr>
          <a:xfrm>
            <a:off x="6908602" y="2973587"/>
            <a:ext cx="1496522" cy="363081"/>
            <a:chOff x="5384602" y="2973586"/>
            <a:chExt cx="1496522" cy="363081"/>
          </a:xfrm>
        </p:grpSpPr>
        <p:sp>
          <p:nvSpPr>
            <p:cNvPr id="2461" name="SMARTInkShape-3632"/>
            <p:cNvSpPr/>
            <p:nvPr>
              <p:custDataLst>
                <p:tags r:id="rId239"/>
              </p:custDataLst>
            </p:nvPr>
          </p:nvSpPr>
          <p:spPr bwMode="auto">
            <a:xfrm>
              <a:off x="6670876" y="3156246"/>
              <a:ext cx="210248" cy="170971"/>
            </a:xfrm>
            <a:custGeom>
              <a:avLst/>
              <a:gdLst/>
              <a:ahLst/>
              <a:cxnLst/>
              <a:rect l="0" t="0" r="0" b="0"/>
              <a:pathLst>
                <a:path w="210248" h="170971">
                  <a:moveTo>
                    <a:pt x="8530" y="13793"/>
                  </a:moveTo>
                  <a:lnTo>
                    <a:pt x="8530" y="13793"/>
                  </a:lnTo>
                  <a:lnTo>
                    <a:pt x="8530" y="18533"/>
                  </a:lnTo>
                  <a:lnTo>
                    <a:pt x="11177" y="23506"/>
                  </a:lnTo>
                  <a:lnTo>
                    <a:pt x="13271" y="26222"/>
                  </a:lnTo>
                  <a:lnTo>
                    <a:pt x="16219" y="44265"/>
                  </a:lnTo>
                  <a:lnTo>
                    <a:pt x="17093" y="77943"/>
                  </a:lnTo>
                  <a:lnTo>
                    <a:pt x="12611" y="114601"/>
                  </a:lnTo>
                  <a:lnTo>
                    <a:pt x="6422" y="155048"/>
                  </a:lnTo>
                  <a:lnTo>
                    <a:pt x="948" y="170680"/>
                  </a:lnTo>
                  <a:lnTo>
                    <a:pt x="499" y="170970"/>
                  </a:lnTo>
                  <a:lnTo>
                    <a:pt x="199" y="170171"/>
                  </a:lnTo>
                  <a:lnTo>
                    <a:pt x="0" y="168647"/>
                  </a:lnTo>
                  <a:lnTo>
                    <a:pt x="12012" y="131566"/>
                  </a:lnTo>
                  <a:lnTo>
                    <a:pt x="33030" y="87328"/>
                  </a:lnTo>
                  <a:lnTo>
                    <a:pt x="62428" y="49926"/>
                  </a:lnTo>
                  <a:lnTo>
                    <a:pt x="85133" y="23837"/>
                  </a:lnTo>
                  <a:lnTo>
                    <a:pt x="118981" y="5084"/>
                  </a:lnTo>
                  <a:lnTo>
                    <a:pt x="135672" y="0"/>
                  </a:lnTo>
                  <a:lnTo>
                    <a:pt x="160964" y="1879"/>
                  </a:lnTo>
                  <a:lnTo>
                    <a:pt x="182570" y="8720"/>
                  </a:lnTo>
                  <a:lnTo>
                    <a:pt x="195352" y="22121"/>
                  </a:lnTo>
                  <a:lnTo>
                    <a:pt x="205664" y="39323"/>
                  </a:lnTo>
                  <a:lnTo>
                    <a:pt x="210247" y="53582"/>
                  </a:lnTo>
                  <a:lnTo>
                    <a:pt x="208087" y="91728"/>
                  </a:lnTo>
                  <a:lnTo>
                    <a:pt x="199460" y="134580"/>
                  </a:lnTo>
                  <a:lnTo>
                    <a:pt x="187124" y="1655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2" name="SMARTInkShape-3633"/>
            <p:cNvSpPr/>
            <p:nvPr>
              <p:custDataLst>
                <p:tags r:id="rId240"/>
              </p:custDataLst>
            </p:nvPr>
          </p:nvSpPr>
          <p:spPr bwMode="auto">
            <a:xfrm>
              <a:off x="6489252" y="3161477"/>
              <a:ext cx="136577" cy="156431"/>
            </a:xfrm>
            <a:custGeom>
              <a:avLst/>
              <a:gdLst/>
              <a:ahLst/>
              <a:cxnLst/>
              <a:rect l="0" t="0" r="0" b="0"/>
              <a:pathLst>
                <a:path w="136577" h="156431">
                  <a:moveTo>
                    <a:pt x="127646" y="8562"/>
                  </a:moveTo>
                  <a:lnTo>
                    <a:pt x="127646" y="8562"/>
                  </a:lnTo>
                  <a:lnTo>
                    <a:pt x="122906" y="3821"/>
                  </a:lnTo>
                  <a:lnTo>
                    <a:pt x="117933" y="1494"/>
                  </a:lnTo>
                  <a:lnTo>
                    <a:pt x="101915" y="0"/>
                  </a:lnTo>
                  <a:lnTo>
                    <a:pt x="93721" y="2442"/>
                  </a:lnTo>
                  <a:lnTo>
                    <a:pt x="75635" y="16834"/>
                  </a:lnTo>
                  <a:lnTo>
                    <a:pt x="41202" y="55178"/>
                  </a:lnTo>
                  <a:lnTo>
                    <a:pt x="14190" y="95472"/>
                  </a:lnTo>
                  <a:lnTo>
                    <a:pt x="174" y="125940"/>
                  </a:lnTo>
                  <a:lnTo>
                    <a:pt x="0" y="133447"/>
                  </a:lnTo>
                  <a:lnTo>
                    <a:pt x="5100" y="147080"/>
                  </a:lnTo>
                  <a:lnTo>
                    <a:pt x="11335" y="154461"/>
                  </a:lnTo>
                  <a:lnTo>
                    <a:pt x="14387" y="156430"/>
                  </a:lnTo>
                  <a:lnTo>
                    <a:pt x="25715" y="155971"/>
                  </a:lnTo>
                  <a:lnTo>
                    <a:pt x="32903" y="154460"/>
                  </a:lnTo>
                  <a:lnTo>
                    <a:pt x="57241" y="138111"/>
                  </a:lnTo>
                  <a:lnTo>
                    <a:pt x="88633" y="106994"/>
                  </a:lnTo>
                  <a:lnTo>
                    <a:pt x="117311" y="65129"/>
                  </a:lnTo>
                  <a:lnTo>
                    <a:pt x="123053" y="55862"/>
                  </a:lnTo>
                  <a:lnTo>
                    <a:pt x="124584" y="52001"/>
                  </a:lnTo>
                  <a:lnTo>
                    <a:pt x="126597" y="49428"/>
                  </a:lnTo>
                  <a:lnTo>
                    <a:pt x="135066" y="44958"/>
                  </a:lnTo>
                  <a:lnTo>
                    <a:pt x="131389" y="49222"/>
                  </a:lnTo>
                  <a:lnTo>
                    <a:pt x="128755" y="66250"/>
                  </a:lnTo>
                  <a:lnTo>
                    <a:pt x="127744" y="108390"/>
                  </a:lnTo>
                  <a:lnTo>
                    <a:pt x="136576" y="14250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3" name="SMARTInkShape-3634"/>
            <p:cNvSpPr/>
            <p:nvPr>
              <p:custDataLst>
                <p:tags r:id="rId241"/>
              </p:custDataLst>
            </p:nvPr>
          </p:nvSpPr>
          <p:spPr bwMode="auto">
            <a:xfrm>
              <a:off x="6284731" y="3130321"/>
              <a:ext cx="180365" cy="206346"/>
            </a:xfrm>
            <a:custGeom>
              <a:avLst/>
              <a:gdLst/>
              <a:ahLst/>
              <a:cxnLst/>
              <a:rect l="0" t="0" r="0" b="0"/>
              <a:pathLst>
                <a:path w="180365" h="206346">
                  <a:moveTo>
                    <a:pt x="180364" y="30788"/>
                  </a:moveTo>
                  <a:lnTo>
                    <a:pt x="180364" y="30788"/>
                  </a:lnTo>
                  <a:lnTo>
                    <a:pt x="180364" y="9797"/>
                  </a:lnTo>
                  <a:lnTo>
                    <a:pt x="177717" y="3930"/>
                  </a:lnTo>
                  <a:lnTo>
                    <a:pt x="175622" y="977"/>
                  </a:lnTo>
                  <a:lnTo>
                    <a:pt x="171249" y="0"/>
                  </a:lnTo>
                  <a:lnTo>
                    <a:pt x="158453" y="1560"/>
                  </a:lnTo>
                  <a:lnTo>
                    <a:pt x="119848" y="17776"/>
                  </a:lnTo>
                  <a:lnTo>
                    <a:pt x="82530" y="42733"/>
                  </a:lnTo>
                  <a:lnTo>
                    <a:pt x="44669" y="84764"/>
                  </a:lnTo>
                  <a:lnTo>
                    <a:pt x="13837" y="129067"/>
                  </a:lnTo>
                  <a:lnTo>
                    <a:pt x="604" y="151079"/>
                  </a:lnTo>
                  <a:lnTo>
                    <a:pt x="0" y="159599"/>
                  </a:lnTo>
                  <a:lnTo>
                    <a:pt x="4621" y="179650"/>
                  </a:lnTo>
                  <a:lnTo>
                    <a:pt x="9623" y="187576"/>
                  </a:lnTo>
                  <a:lnTo>
                    <a:pt x="23119" y="199029"/>
                  </a:lnTo>
                  <a:lnTo>
                    <a:pt x="39039" y="204781"/>
                  </a:lnTo>
                  <a:lnTo>
                    <a:pt x="58021" y="206345"/>
                  </a:lnTo>
                  <a:lnTo>
                    <a:pt x="94614" y="201647"/>
                  </a:lnTo>
                  <a:lnTo>
                    <a:pt x="139195" y="193052"/>
                  </a:lnTo>
                  <a:lnTo>
                    <a:pt x="180364" y="17366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4" name="SMARTInkShape-3635"/>
            <p:cNvSpPr/>
            <p:nvPr>
              <p:custDataLst>
                <p:tags r:id="rId242"/>
              </p:custDataLst>
            </p:nvPr>
          </p:nvSpPr>
          <p:spPr bwMode="auto">
            <a:xfrm>
              <a:off x="5933098" y="3143250"/>
              <a:ext cx="183739" cy="17860"/>
            </a:xfrm>
            <a:custGeom>
              <a:avLst/>
              <a:gdLst/>
              <a:ahLst/>
              <a:cxnLst/>
              <a:rect l="0" t="0" r="0" b="0"/>
              <a:pathLst>
                <a:path w="183739" h="17860">
                  <a:moveTo>
                    <a:pt x="5144" y="17859"/>
                  </a:moveTo>
                  <a:lnTo>
                    <a:pt x="5144" y="17859"/>
                  </a:lnTo>
                  <a:lnTo>
                    <a:pt x="404" y="17859"/>
                  </a:lnTo>
                  <a:lnTo>
                    <a:pt x="0" y="16867"/>
                  </a:lnTo>
                  <a:lnTo>
                    <a:pt x="2196" y="13119"/>
                  </a:lnTo>
                  <a:lnTo>
                    <a:pt x="11772" y="10792"/>
                  </a:lnTo>
                  <a:lnTo>
                    <a:pt x="51653" y="4557"/>
                  </a:lnTo>
                  <a:lnTo>
                    <a:pt x="95029" y="900"/>
                  </a:lnTo>
                  <a:lnTo>
                    <a:pt x="133090" y="267"/>
                  </a:lnTo>
                  <a:lnTo>
                    <a:pt x="18373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5" name="SMARTInkShape-3636"/>
            <p:cNvSpPr/>
            <p:nvPr>
              <p:custDataLst>
                <p:tags r:id="rId243"/>
              </p:custDataLst>
            </p:nvPr>
          </p:nvSpPr>
          <p:spPr bwMode="auto">
            <a:xfrm>
              <a:off x="5996863" y="2973586"/>
              <a:ext cx="111043" cy="358336"/>
            </a:xfrm>
            <a:custGeom>
              <a:avLst/>
              <a:gdLst/>
              <a:ahLst/>
              <a:cxnLst/>
              <a:rect l="0" t="0" r="0" b="0"/>
              <a:pathLst>
                <a:path w="111043" h="358336">
                  <a:moveTo>
                    <a:pt x="111042" y="0"/>
                  </a:moveTo>
                  <a:lnTo>
                    <a:pt x="111042" y="0"/>
                  </a:lnTo>
                  <a:lnTo>
                    <a:pt x="106303" y="0"/>
                  </a:lnTo>
                  <a:lnTo>
                    <a:pt x="101330" y="7937"/>
                  </a:lnTo>
                  <a:lnTo>
                    <a:pt x="86135" y="45694"/>
                  </a:lnTo>
                  <a:lnTo>
                    <a:pt x="65591" y="83219"/>
                  </a:lnTo>
                  <a:lnTo>
                    <a:pt x="47163" y="123815"/>
                  </a:lnTo>
                  <a:lnTo>
                    <a:pt x="32364" y="160930"/>
                  </a:lnTo>
                  <a:lnTo>
                    <a:pt x="20152" y="198606"/>
                  </a:lnTo>
                  <a:lnTo>
                    <a:pt x="10249" y="234904"/>
                  </a:lnTo>
                  <a:lnTo>
                    <a:pt x="0" y="277580"/>
                  </a:lnTo>
                  <a:lnTo>
                    <a:pt x="4278" y="315520"/>
                  </a:lnTo>
                  <a:lnTo>
                    <a:pt x="12660" y="336684"/>
                  </a:lnTo>
                  <a:lnTo>
                    <a:pt x="23001" y="350721"/>
                  </a:lnTo>
                  <a:lnTo>
                    <a:pt x="28535" y="355853"/>
                  </a:lnTo>
                  <a:lnTo>
                    <a:pt x="35202" y="358282"/>
                  </a:lnTo>
                  <a:lnTo>
                    <a:pt x="50547" y="358335"/>
                  </a:lnTo>
                  <a:lnTo>
                    <a:pt x="84254" y="34825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6" name="SMARTInkShape-3637"/>
            <p:cNvSpPr/>
            <p:nvPr>
              <p:custDataLst>
                <p:tags r:id="rId244"/>
              </p:custDataLst>
            </p:nvPr>
          </p:nvSpPr>
          <p:spPr bwMode="auto">
            <a:xfrm>
              <a:off x="5777818" y="3139751"/>
              <a:ext cx="124706" cy="175272"/>
            </a:xfrm>
            <a:custGeom>
              <a:avLst/>
              <a:gdLst/>
              <a:ahLst/>
              <a:cxnLst/>
              <a:rect l="0" t="0" r="0" b="0"/>
              <a:pathLst>
                <a:path w="124706" h="175272">
                  <a:moveTo>
                    <a:pt x="124705" y="12429"/>
                  </a:moveTo>
                  <a:lnTo>
                    <a:pt x="124705" y="12429"/>
                  </a:lnTo>
                  <a:lnTo>
                    <a:pt x="119965" y="12429"/>
                  </a:lnTo>
                  <a:lnTo>
                    <a:pt x="118569" y="11436"/>
                  </a:lnTo>
                  <a:lnTo>
                    <a:pt x="117637" y="9783"/>
                  </a:lnTo>
                  <a:lnTo>
                    <a:pt x="117017" y="7688"/>
                  </a:lnTo>
                  <a:lnTo>
                    <a:pt x="111036" y="2715"/>
                  </a:lnTo>
                  <a:lnTo>
                    <a:pt x="106662" y="0"/>
                  </a:lnTo>
                  <a:lnTo>
                    <a:pt x="100771" y="174"/>
                  </a:lnTo>
                  <a:lnTo>
                    <a:pt x="86286" y="5659"/>
                  </a:lnTo>
                  <a:lnTo>
                    <a:pt x="66138" y="19904"/>
                  </a:lnTo>
                  <a:lnTo>
                    <a:pt x="35535" y="58061"/>
                  </a:lnTo>
                  <a:lnTo>
                    <a:pt x="7644" y="100863"/>
                  </a:lnTo>
                  <a:lnTo>
                    <a:pt x="2047" y="123408"/>
                  </a:lnTo>
                  <a:lnTo>
                    <a:pt x="0" y="162814"/>
                  </a:lnTo>
                  <a:lnTo>
                    <a:pt x="1881" y="167256"/>
                  </a:lnTo>
                  <a:lnTo>
                    <a:pt x="9262" y="174837"/>
                  </a:lnTo>
                  <a:lnTo>
                    <a:pt x="15001" y="175271"/>
                  </a:lnTo>
                  <a:lnTo>
                    <a:pt x="49368" y="161338"/>
                  </a:lnTo>
                  <a:lnTo>
                    <a:pt x="59141" y="150048"/>
                  </a:lnTo>
                  <a:lnTo>
                    <a:pt x="86857" y="108332"/>
                  </a:lnTo>
                  <a:lnTo>
                    <a:pt x="99931" y="85824"/>
                  </a:lnTo>
                  <a:lnTo>
                    <a:pt x="108734" y="72830"/>
                  </a:lnTo>
                  <a:lnTo>
                    <a:pt x="120302" y="45431"/>
                  </a:lnTo>
                  <a:lnTo>
                    <a:pt x="119786" y="45344"/>
                  </a:lnTo>
                  <a:lnTo>
                    <a:pt x="118449" y="46279"/>
                  </a:lnTo>
                  <a:lnTo>
                    <a:pt x="117558" y="47894"/>
                  </a:lnTo>
                  <a:lnTo>
                    <a:pt x="109795" y="84656"/>
                  </a:lnTo>
                  <a:lnTo>
                    <a:pt x="115777" y="15530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7" name="SMARTInkShape-3638"/>
            <p:cNvSpPr/>
            <p:nvPr>
              <p:custDataLst>
                <p:tags r:id="rId245"/>
              </p:custDataLst>
            </p:nvPr>
          </p:nvSpPr>
          <p:spPr bwMode="auto">
            <a:xfrm>
              <a:off x="5608363" y="2982516"/>
              <a:ext cx="140136" cy="339329"/>
            </a:xfrm>
            <a:custGeom>
              <a:avLst/>
              <a:gdLst/>
              <a:ahLst/>
              <a:cxnLst/>
              <a:rect l="0" t="0" r="0" b="0"/>
              <a:pathLst>
                <a:path w="140136" h="339329">
                  <a:moveTo>
                    <a:pt x="44129" y="0"/>
                  </a:moveTo>
                  <a:lnTo>
                    <a:pt x="44129" y="0"/>
                  </a:lnTo>
                  <a:lnTo>
                    <a:pt x="48870" y="9480"/>
                  </a:lnTo>
                  <a:lnTo>
                    <a:pt x="52232" y="50857"/>
                  </a:lnTo>
                  <a:lnTo>
                    <a:pt x="51821" y="90364"/>
                  </a:lnTo>
                  <a:lnTo>
                    <a:pt x="48209" y="129128"/>
                  </a:lnTo>
                  <a:lnTo>
                    <a:pt x="43297" y="162231"/>
                  </a:lnTo>
                  <a:lnTo>
                    <a:pt x="37599" y="200534"/>
                  </a:lnTo>
                  <a:lnTo>
                    <a:pt x="30933" y="244884"/>
                  </a:lnTo>
                  <a:lnTo>
                    <a:pt x="20062" y="283741"/>
                  </a:lnTo>
                  <a:lnTo>
                    <a:pt x="3427" y="328159"/>
                  </a:lnTo>
                  <a:lnTo>
                    <a:pt x="1235" y="334364"/>
                  </a:lnTo>
                  <a:lnTo>
                    <a:pt x="650" y="334034"/>
                  </a:lnTo>
                  <a:lnTo>
                    <a:pt x="0" y="328376"/>
                  </a:lnTo>
                  <a:lnTo>
                    <a:pt x="9263" y="286169"/>
                  </a:lnTo>
                  <a:lnTo>
                    <a:pt x="20485" y="250114"/>
                  </a:lnTo>
                  <a:lnTo>
                    <a:pt x="31636" y="234854"/>
                  </a:lnTo>
                  <a:lnTo>
                    <a:pt x="70605" y="196688"/>
                  </a:lnTo>
                  <a:lnTo>
                    <a:pt x="83677" y="185643"/>
                  </a:lnTo>
                  <a:lnTo>
                    <a:pt x="99410" y="177427"/>
                  </a:lnTo>
                  <a:lnTo>
                    <a:pt x="105787" y="175832"/>
                  </a:lnTo>
                  <a:lnTo>
                    <a:pt x="115519" y="176704"/>
                  </a:lnTo>
                  <a:lnTo>
                    <a:pt x="123151" y="183045"/>
                  </a:lnTo>
                  <a:lnTo>
                    <a:pt x="129853" y="194463"/>
                  </a:lnTo>
                  <a:lnTo>
                    <a:pt x="139592" y="231484"/>
                  </a:lnTo>
                  <a:lnTo>
                    <a:pt x="140135" y="249725"/>
                  </a:lnTo>
                  <a:lnTo>
                    <a:pt x="134506" y="289899"/>
                  </a:lnTo>
                  <a:lnTo>
                    <a:pt x="133426" y="3393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8" name="SMARTInkShape-3639"/>
            <p:cNvSpPr/>
            <p:nvPr>
              <p:custDataLst>
                <p:tags r:id="rId246"/>
              </p:custDataLst>
            </p:nvPr>
          </p:nvSpPr>
          <p:spPr bwMode="auto">
            <a:xfrm>
              <a:off x="5384602" y="3116461"/>
              <a:ext cx="214313" cy="35720"/>
            </a:xfrm>
            <a:custGeom>
              <a:avLst/>
              <a:gdLst/>
              <a:ahLst/>
              <a:cxnLst/>
              <a:rect l="0" t="0" r="0" b="0"/>
              <a:pathLst>
                <a:path w="214313" h="35720">
                  <a:moveTo>
                    <a:pt x="0" y="35719"/>
                  </a:moveTo>
                  <a:lnTo>
                    <a:pt x="0" y="35719"/>
                  </a:lnTo>
                  <a:lnTo>
                    <a:pt x="8121" y="28589"/>
                  </a:lnTo>
                  <a:lnTo>
                    <a:pt x="17169" y="23290"/>
                  </a:lnTo>
                  <a:lnTo>
                    <a:pt x="52381" y="19468"/>
                  </a:lnTo>
                  <a:lnTo>
                    <a:pt x="91037" y="18336"/>
                  </a:lnTo>
                  <a:lnTo>
                    <a:pt x="132525" y="16961"/>
                  </a:lnTo>
                  <a:lnTo>
                    <a:pt x="173666" y="10183"/>
                  </a:lnTo>
                  <a:lnTo>
                    <a:pt x="21431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69" name="SMARTInkShape-3640"/>
            <p:cNvSpPr/>
            <p:nvPr>
              <p:custDataLst>
                <p:tags r:id="rId247"/>
              </p:custDataLst>
            </p:nvPr>
          </p:nvSpPr>
          <p:spPr bwMode="auto">
            <a:xfrm>
              <a:off x="5480002" y="2982516"/>
              <a:ext cx="101054" cy="315458"/>
            </a:xfrm>
            <a:custGeom>
              <a:avLst/>
              <a:gdLst/>
              <a:ahLst/>
              <a:cxnLst/>
              <a:rect l="0" t="0" r="0" b="0"/>
              <a:pathLst>
                <a:path w="101054" h="315458">
                  <a:moveTo>
                    <a:pt x="101053" y="0"/>
                  </a:moveTo>
                  <a:lnTo>
                    <a:pt x="101053" y="0"/>
                  </a:lnTo>
                  <a:lnTo>
                    <a:pt x="96312" y="4740"/>
                  </a:lnTo>
                  <a:lnTo>
                    <a:pt x="82962" y="44586"/>
                  </a:lnTo>
                  <a:lnTo>
                    <a:pt x="66501" y="85095"/>
                  </a:lnTo>
                  <a:lnTo>
                    <a:pt x="49915" y="119581"/>
                  </a:lnTo>
                  <a:lnTo>
                    <a:pt x="32433" y="154935"/>
                  </a:lnTo>
                  <a:lnTo>
                    <a:pt x="15877" y="196299"/>
                  </a:lnTo>
                  <a:lnTo>
                    <a:pt x="6141" y="231024"/>
                  </a:lnTo>
                  <a:lnTo>
                    <a:pt x="0" y="258120"/>
                  </a:lnTo>
                  <a:lnTo>
                    <a:pt x="1901" y="281407"/>
                  </a:lnTo>
                  <a:lnTo>
                    <a:pt x="8368" y="298702"/>
                  </a:lnTo>
                  <a:lnTo>
                    <a:pt x="14550" y="306389"/>
                  </a:lnTo>
                  <a:lnTo>
                    <a:pt x="37829" y="315457"/>
                  </a:lnTo>
                  <a:lnTo>
                    <a:pt x="92123" y="3125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489" name="SMARTInkShape-Group321"/>
          <p:cNvGrpSpPr/>
          <p:nvPr/>
        </p:nvGrpSpPr>
        <p:grpSpPr>
          <a:xfrm>
            <a:off x="6292454" y="2446735"/>
            <a:ext cx="2982517" cy="687587"/>
            <a:chOff x="4768453" y="2446734"/>
            <a:chExt cx="2982517" cy="687587"/>
          </a:xfrm>
        </p:grpSpPr>
        <p:sp>
          <p:nvSpPr>
            <p:cNvPr id="2471" name="SMARTInkShape-3641"/>
            <p:cNvSpPr/>
            <p:nvPr>
              <p:custDataLst>
                <p:tags r:id="rId221"/>
              </p:custDataLst>
            </p:nvPr>
          </p:nvSpPr>
          <p:spPr bwMode="auto">
            <a:xfrm>
              <a:off x="7233047" y="2607469"/>
              <a:ext cx="8931" cy="8930"/>
            </a:xfrm>
            <a:custGeom>
              <a:avLst/>
              <a:gdLst/>
              <a:ahLst/>
              <a:cxnLst/>
              <a:rect l="0" t="0" r="0" b="0"/>
              <a:pathLst>
                <a:path w="8931" h="8930">
                  <a:moveTo>
                    <a:pt x="8930" y="8929"/>
                  </a:moveTo>
                  <a:lnTo>
                    <a:pt x="8930" y="8929"/>
                  </a:lnTo>
                  <a:lnTo>
                    <a:pt x="4189" y="8929"/>
                  </a:lnTo>
                  <a:lnTo>
                    <a:pt x="2793" y="7937"/>
                  </a:lnTo>
                  <a:lnTo>
                    <a:pt x="1862" y="6283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2" name="SMARTInkShape-3642"/>
            <p:cNvSpPr/>
            <p:nvPr>
              <p:custDataLst>
                <p:tags r:id="rId222"/>
              </p:custDataLst>
            </p:nvPr>
          </p:nvSpPr>
          <p:spPr bwMode="auto">
            <a:xfrm>
              <a:off x="7313414" y="2649316"/>
              <a:ext cx="437556" cy="234974"/>
            </a:xfrm>
            <a:custGeom>
              <a:avLst/>
              <a:gdLst/>
              <a:ahLst/>
              <a:cxnLst/>
              <a:rect l="0" t="0" r="0" b="0"/>
              <a:pathLst>
                <a:path w="437556" h="234974">
                  <a:moveTo>
                    <a:pt x="0" y="38520"/>
                  </a:moveTo>
                  <a:lnTo>
                    <a:pt x="0" y="38520"/>
                  </a:lnTo>
                  <a:lnTo>
                    <a:pt x="14258" y="32383"/>
                  </a:lnTo>
                  <a:lnTo>
                    <a:pt x="24857" y="30831"/>
                  </a:lnTo>
                  <a:lnTo>
                    <a:pt x="69218" y="35972"/>
                  </a:lnTo>
                  <a:lnTo>
                    <a:pt x="107270" y="38757"/>
                  </a:lnTo>
                  <a:lnTo>
                    <a:pt x="126593" y="45425"/>
                  </a:lnTo>
                  <a:lnTo>
                    <a:pt x="134976" y="50849"/>
                  </a:lnTo>
                  <a:lnTo>
                    <a:pt x="139365" y="61859"/>
                  </a:lnTo>
                  <a:lnTo>
                    <a:pt x="140323" y="74690"/>
                  </a:lnTo>
                  <a:lnTo>
                    <a:pt x="137441" y="83699"/>
                  </a:lnTo>
                  <a:lnTo>
                    <a:pt x="109395" y="116218"/>
                  </a:lnTo>
                  <a:lnTo>
                    <a:pt x="66660" y="151656"/>
                  </a:lnTo>
                  <a:lnTo>
                    <a:pt x="37557" y="179662"/>
                  </a:lnTo>
                  <a:lnTo>
                    <a:pt x="34960" y="185201"/>
                  </a:lnTo>
                  <a:lnTo>
                    <a:pt x="34720" y="196646"/>
                  </a:lnTo>
                  <a:lnTo>
                    <a:pt x="39022" y="201484"/>
                  </a:lnTo>
                  <a:lnTo>
                    <a:pt x="54385" y="209506"/>
                  </a:lnTo>
                  <a:lnTo>
                    <a:pt x="71796" y="211087"/>
                  </a:lnTo>
                  <a:lnTo>
                    <a:pt x="111967" y="204017"/>
                  </a:lnTo>
                  <a:lnTo>
                    <a:pt x="151983" y="192074"/>
                  </a:lnTo>
                  <a:lnTo>
                    <a:pt x="184490" y="176181"/>
                  </a:lnTo>
                  <a:lnTo>
                    <a:pt x="222644" y="147292"/>
                  </a:lnTo>
                  <a:lnTo>
                    <a:pt x="258843" y="122183"/>
                  </a:lnTo>
                  <a:lnTo>
                    <a:pt x="300948" y="85072"/>
                  </a:lnTo>
                  <a:lnTo>
                    <a:pt x="332033" y="47516"/>
                  </a:lnTo>
                  <a:lnTo>
                    <a:pt x="343009" y="27515"/>
                  </a:lnTo>
                  <a:lnTo>
                    <a:pt x="345925" y="15108"/>
                  </a:lnTo>
                  <a:lnTo>
                    <a:pt x="343726" y="10014"/>
                  </a:lnTo>
                  <a:lnTo>
                    <a:pt x="333346" y="1707"/>
                  </a:lnTo>
                  <a:lnTo>
                    <a:pt x="328394" y="87"/>
                  </a:lnTo>
                  <a:lnTo>
                    <a:pt x="324101" y="0"/>
                  </a:lnTo>
                  <a:lnTo>
                    <a:pt x="314701" y="3540"/>
                  </a:lnTo>
                  <a:lnTo>
                    <a:pt x="293667" y="17682"/>
                  </a:lnTo>
                  <a:lnTo>
                    <a:pt x="255164" y="59695"/>
                  </a:lnTo>
                  <a:lnTo>
                    <a:pt x="233031" y="84150"/>
                  </a:lnTo>
                  <a:lnTo>
                    <a:pt x="223293" y="101464"/>
                  </a:lnTo>
                  <a:lnTo>
                    <a:pt x="216974" y="137427"/>
                  </a:lnTo>
                  <a:lnTo>
                    <a:pt x="223432" y="162515"/>
                  </a:lnTo>
                  <a:lnTo>
                    <a:pt x="236225" y="184910"/>
                  </a:lnTo>
                  <a:lnTo>
                    <a:pt x="260162" y="207682"/>
                  </a:lnTo>
                  <a:lnTo>
                    <a:pt x="297562" y="224768"/>
                  </a:lnTo>
                  <a:lnTo>
                    <a:pt x="336545" y="231949"/>
                  </a:lnTo>
                  <a:lnTo>
                    <a:pt x="437555" y="23497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3" name="SMARTInkShape-3643"/>
            <p:cNvSpPr/>
            <p:nvPr>
              <p:custDataLst>
                <p:tags r:id="rId223"/>
              </p:custDataLst>
            </p:nvPr>
          </p:nvSpPr>
          <p:spPr bwMode="auto">
            <a:xfrm>
              <a:off x="7179469" y="2652117"/>
              <a:ext cx="34478" cy="205384"/>
            </a:xfrm>
            <a:custGeom>
              <a:avLst/>
              <a:gdLst/>
              <a:ahLst/>
              <a:cxnLst/>
              <a:rect l="0" t="0" r="0" b="0"/>
              <a:pathLst>
                <a:path w="34478" h="205384">
                  <a:moveTo>
                    <a:pt x="26789" y="0"/>
                  </a:moveTo>
                  <a:lnTo>
                    <a:pt x="26789" y="0"/>
                  </a:lnTo>
                  <a:lnTo>
                    <a:pt x="29435" y="17651"/>
                  </a:lnTo>
                  <a:lnTo>
                    <a:pt x="34477" y="53537"/>
                  </a:lnTo>
                  <a:lnTo>
                    <a:pt x="30610" y="89836"/>
                  </a:lnTo>
                  <a:lnTo>
                    <a:pt x="23181" y="132010"/>
                  </a:lnTo>
                  <a:lnTo>
                    <a:pt x="12773" y="174463"/>
                  </a:lnTo>
                  <a:lnTo>
                    <a:pt x="9076" y="190489"/>
                  </a:lnTo>
                  <a:lnTo>
                    <a:pt x="0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4" name="SMARTInkShape-3644"/>
            <p:cNvSpPr/>
            <p:nvPr>
              <p:custDataLst>
                <p:tags r:id="rId224"/>
              </p:custDataLst>
            </p:nvPr>
          </p:nvSpPr>
          <p:spPr bwMode="auto">
            <a:xfrm>
              <a:off x="6911578" y="2635867"/>
              <a:ext cx="198122" cy="210665"/>
            </a:xfrm>
            <a:custGeom>
              <a:avLst/>
              <a:gdLst/>
              <a:ahLst/>
              <a:cxnLst/>
              <a:rect l="0" t="0" r="0" b="0"/>
              <a:pathLst>
                <a:path w="198122" h="210665">
                  <a:moveTo>
                    <a:pt x="196453" y="16250"/>
                  </a:moveTo>
                  <a:lnTo>
                    <a:pt x="196453" y="16250"/>
                  </a:lnTo>
                  <a:lnTo>
                    <a:pt x="196453" y="3821"/>
                  </a:lnTo>
                  <a:lnTo>
                    <a:pt x="193477" y="2011"/>
                  </a:lnTo>
                  <a:lnTo>
                    <a:pt x="182232" y="0"/>
                  </a:lnTo>
                  <a:lnTo>
                    <a:pt x="139478" y="5838"/>
                  </a:lnTo>
                  <a:lnTo>
                    <a:pt x="103545" y="19191"/>
                  </a:lnTo>
                  <a:lnTo>
                    <a:pt x="84715" y="30456"/>
                  </a:lnTo>
                  <a:lnTo>
                    <a:pt x="73039" y="45384"/>
                  </a:lnTo>
                  <a:lnTo>
                    <a:pt x="70521" y="52540"/>
                  </a:lnTo>
                  <a:lnTo>
                    <a:pt x="70369" y="65783"/>
                  </a:lnTo>
                  <a:lnTo>
                    <a:pt x="76254" y="78283"/>
                  </a:lnTo>
                  <a:lnTo>
                    <a:pt x="88461" y="91445"/>
                  </a:lnTo>
                  <a:lnTo>
                    <a:pt x="131428" y="121503"/>
                  </a:lnTo>
                  <a:lnTo>
                    <a:pt x="171133" y="145792"/>
                  </a:lnTo>
                  <a:lnTo>
                    <a:pt x="183877" y="152538"/>
                  </a:lnTo>
                  <a:lnTo>
                    <a:pt x="193510" y="164135"/>
                  </a:lnTo>
                  <a:lnTo>
                    <a:pt x="197467" y="171395"/>
                  </a:lnTo>
                  <a:lnTo>
                    <a:pt x="198121" y="178219"/>
                  </a:lnTo>
                  <a:lnTo>
                    <a:pt x="193557" y="191093"/>
                  </a:lnTo>
                  <a:lnTo>
                    <a:pt x="189561" y="195320"/>
                  </a:lnTo>
                  <a:lnTo>
                    <a:pt x="179830" y="200016"/>
                  </a:lnTo>
                  <a:lnTo>
                    <a:pt x="136027" y="209168"/>
                  </a:lnTo>
                  <a:lnTo>
                    <a:pt x="96087" y="210664"/>
                  </a:lnTo>
                  <a:lnTo>
                    <a:pt x="74455" y="207497"/>
                  </a:lnTo>
                  <a:lnTo>
                    <a:pt x="40802" y="190655"/>
                  </a:lnTo>
                  <a:lnTo>
                    <a:pt x="0" y="14126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5" name="SMARTInkShape-3645"/>
            <p:cNvSpPr/>
            <p:nvPr>
              <p:custDataLst>
                <p:tags r:id="rId225"/>
              </p:custDataLst>
            </p:nvPr>
          </p:nvSpPr>
          <p:spPr bwMode="auto">
            <a:xfrm>
              <a:off x="6375797" y="2580680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6" name="SMARTInkShape-3646"/>
            <p:cNvSpPr/>
            <p:nvPr>
              <p:custDataLst>
                <p:tags r:id="rId226"/>
              </p:custDataLst>
            </p:nvPr>
          </p:nvSpPr>
          <p:spPr bwMode="auto">
            <a:xfrm>
              <a:off x="6607969" y="2675319"/>
              <a:ext cx="183587" cy="208971"/>
            </a:xfrm>
            <a:custGeom>
              <a:avLst/>
              <a:gdLst/>
              <a:ahLst/>
              <a:cxnLst/>
              <a:rect l="0" t="0" r="0" b="0"/>
              <a:pathLst>
                <a:path w="183587" h="208971">
                  <a:moveTo>
                    <a:pt x="0" y="39306"/>
                  </a:moveTo>
                  <a:lnTo>
                    <a:pt x="0" y="39306"/>
                  </a:lnTo>
                  <a:lnTo>
                    <a:pt x="0" y="44046"/>
                  </a:lnTo>
                  <a:lnTo>
                    <a:pt x="12428" y="82206"/>
                  </a:lnTo>
                  <a:lnTo>
                    <a:pt x="21931" y="114183"/>
                  </a:lnTo>
                  <a:lnTo>
                    <a:pt x="18514" y="143402"/>
                  </a:lnTo>
                  <a:lnTo>
                    <a:pt x="13851" y="158662"/>
                  </a:lnTo>
                  <a:lnTo>
                    <a:pt x="8471" y="166767"/>
                  </a:lnTo>
                  <a:lnTo>
                    <a:pt x="1673" y="171971"/>
                  </a:lnTo>
                  <a:lnTo>
                    <a:pt x="1115" y="171405"/>
                  </a:lnTo>
                  <a:lnTo>
                    <a:pt x="331" y="164877"/>
                  </a:lnTo>
                  <a:lnTo>
                    <a:pt x="147" y="155969"/>
                  </a:lnTo>
                  <a:lnTo>
                    <a:pt x="14286" y="114679"/>
                  </a:lnTo>
                  <a:lnTo>
                    <a:pt x="36188" y="75802"/>
                  </a:lnTo>
                  <a:lnTo>
                    <a:pt x="71479" y="31228"/>
                  </a:lnTo>
                  <a:lnTo>
                    <a:pt x="84354" y="19841"/>
                  </a:lnTo>
                  <a:lnTo>
                    <a:pt x="119519" y="4446"/>
                  </a:lnTo>
                  <a:lnTo>
                    <a:pt x="140431" y="0"/>
                  </a:lnTo>
                  <a:lnTo>
                    <a:pt x="159648" y="1332"/>
                  </a:lnTo>
                  <a:lnTo>
                    <a:pt x="172819" y="7877"/>
                  </a:lnTo>
                  <a:lnTo>
                    <a:pt x="177721" y="12400"/>
                  </a:lnTo>
                  <a:lnTo>
                    <a:pt x="183167" y="30655"/>
                  </a:lnTo>
                  <a:lnTo>
                    <a:pt x="183586" y="63532"/>
                  </a:lnTo>
                  <a:lnTo>
                    <a:pt x="174839" y="106048"/>
                  </a:lnTo>
                  <a:lnTo>
                    <a:pt x="162565" y="145535"/>
                  </a:lnTo>
                  <a:lnTo>
                    <a:pt x="137736" y="186693"/>
                  </a:lnTo>
                  <a:lnTo>
                    <a:pt x="125015" y="20897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7" name="SMARTInkShape-3647"/>
            <p:cNvSpPr/>
            <p:nvPr>
              <p:custDataLst>
                <p:tags r:id="rId227"/>
              </p:custDataLst>
            </p:nvPr>
          </p:nvSpPr>
          <p:spPr bwMode="auto">
            <a:xfrm>
              <a:off x="6401715" y="2669977"/>
              <a:ext cx="175892" cy="208287"/>
            </a:xfrm>
            <a:custGeom>
              <a:avLst/>
              <a:gdLst/>
              <a:ahLst/>
              <a:cxnLst/>
              <a:rect l="0" t="0" r="0" b="0"/>
              <a:pathLst>
                <a:path w="175892" h="208287">
                  <a:moveTo>
                    <a:pt x="99098" y="0"/>
                  </a:moveTo>
                  <a:lnTo>
                    <a:pt x="99098" y="0"/>
                  </a:lnTo>
                  <a:lnTo>
                    <a:pt x="71591" y="29489"/>
                  </a:lnTo>
                  <a:lnTo>
                    <a:pt x="56993" y="53385"/>
                  </a:lnTo>
                  <a:lnTo>
                    <a:pt x="22630" y="95383"/>
                  </a:lnTo>
                  <a:lnTo>
                    <a:pt x="4121" y="133654"/>
                  </a:lnTo>
                  <a:lnTo>
                    <a:pt x="0" y="159282"/>
                  </a:lnTo>
                  <a:lnTo>
                    <a:pt x="3258" y="188085"/>
                  </a:lnTo>
                  <a:lnTo>
                    <a:pt x="5439" y="193851"/>
                  </a:lnTo>
                  <a:lnTo>
                    <a:pt x="18445" y="202903"/>
                  </a:lnTo>
                  <a:lnTo>
                    <a:pt x="27470" y="206706"/>
                  </a:lnTo>
                  <a:lnTo>
                    <a:pt x="45435" y="208286"/>
                  </a:lnTo>
                  <a:lnTo>
                    <a:pt x="81221" y="201216"/>
                  </a:lnTo>
                  <a:lnTo>
                    <a:pt x="115962" y="183135"/>
                  </a:lnTo>
                  <a:lnTo>
                    <a:pt x="142961" y="157809"/>
                  </a:lnTo>
                  <a:lnTo>
                    <a:pt x="167403" y="114956"/>
                  </a:lnTo>
                  <a:lnTo>
                    <a:pt x="175891" y="87418"/>
                  </a:lnTo>
                  <a:lnTo>
                    <a:pt x="172584" y="70602"/>
                  </a:lnTo>
                  <a:lnTo>
                    <a:pt x="168924" y="61951"/>
                  </a:lnTo>
                  <a:lnTo>
                    <a:pt x="116957" y="178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8" name="SMARTInkShape-3648"/>
            <p:cNvSpPr/>
            <p:nvPr>
              <p:custDataLst>
                <p:tags r:id="rId228"/>
              </p:custDataLst>
            </p:nvPr>
          </p:nvSpPr>
          <p:spPr bwMode="auto">
            <a:xfrm>
              <a:off x="6277570" y="2669977"/>
              <a:ext cx="62509" cy="205383"/>
            </a:xfrm>
            <a:custGeom>
              <a:avLst/>
              <a:gdLst/>
              <a:ahLst/>
              <a:cxnLst/>
              <a:rect l="0" t="0" r="0" b="0"/>
              <a:pathLst>
                <a:path w="62509" h="205383">
                  <a:moveTo>
                    <a:pt x="62508" y="0"/>
                  </a:moveTo>
                  <a:lnTo>
                    <a:pt x="62508" y="0"/>
                  </a:lnTo>
                  <a:lnTo>
                    <a:pt x="59863" y="37519"/>
                  </a:lnTo>
                  <a:lnTo>
                    <a:pt x="47277" y="80604"/>
                  </a:lnTo>
                  <a:lnTo>
                    <a:pt x="32697" y="125046"/>
                  </a:lnTo>
                  <a:lnTo>
                    <a:pt x="17854" y="162600"/>
                  </a:lnTo>
                  <a:lnTo>
                    <a:pt x="0" y="2053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79" name="SMARTInkShape-3649"/>
            <p:cNvSpPr/>
            <p:nvPr>
              <p:custDataLst>
                <p:tags r:id="rId229"/>
              </p:custDataLst>
            </p:nvPr>
          </p:nvSpPr>
          <p:spPr bwMode="auto">
            <a:xfrm>
              <a:off x="6009680" y="2714625"/>
              <a:ext cx="232173" cy="8931"/>
            </a:xfrm>
            <a:custGeom>
              <a:avLst/>
              <a:gdLst/>
              <a:ahLst/>
              <a:cxnLst/>
              <a:rect l="0" t="0" r="0" b="0"/>
              <a:pathLst>
                <a:path w="232173" h="8931">
                  <a:moveTo>
                    <a:pt x="0" y="8930"/>
                  </a:moveTo>
                  <a:lnTo>
                    <a:pt x="0" y="8930"/>
                  </a:lnTo>
                  <a:lnTo>
                    <a:pt x="37201" y="8930"/>
                  </a:lnTo>
                  <a:lnTo>
                    <a:pt x="81247" y="8930"/>
                  </a:lnTo>
                  <a:lnTo>
                    <a:pt x="121638" y="8930"/>
                  </a:lnTo>
                  <a:lnTo>
                    <a:pt x="163372" y="6284"/>
                  </a:lnTo>
                  <a:lnTo>
                    <a:pt x="23217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0" name="SMARTInkShape-3650"/>
            <p:cNvSpPr/>
            <p:nvPr>
              <p:custDataLst>
                <p:tags r:id="rId230"/>
              </p:custDataLst>
            </p:nvPr>
          </p:nvSpPr>
          <p:spPr bwMode="auto">
            <a:xfrm>
              <a:off x="6092592" y="2446734"/>
              <a:ext cx="158189" cy="433496"/>
            </a:xfrm>
            <a:custGeom>
              <a:avLst/>
              <a:gdLst/>
              <a:ahLst/>
              <a:cxnLst/>
              <a:rect l="0" t="0" r="0" b="0"/>
              <a:pathLst>
                <a:path w="158189" h="433496">
                  <a:moveTo>
                    <a:pt x="158188" y="0"/>
                  </a:moveTo>
                  <a:lnTo>
                    <a:pt x="158188" y="0"/>
                  </a:lnTo>
                  <a:lnTo>
                    <a:pt x="153449" y="4741"/>
                  </a:lnTo>
                  <a:lnTo>
                    <a:pt x="135829" y="48892"/>
                  </a:lnTo>
                  <a:lnTo>
                    <a:pt x="119042" y="85814"/>
                  </a:lnTo>
                  <a:lnTo>
                    <a:pt x="100508" y="123874"/>
                  </a:lnTo>
                  <a:lnTo>
                    <a:pt x="84929" y="155266"/>
                  </a:lnTo>
                  <a:lnTo>
                    <a:pt x="68082" y="186416"/>
                  </a:lnTo>
                  <a:lnTo>
                    <a:pt x="51665" y="216797"/>
                  </a:lnTo>
                  <a:lnTo>
                    <a:pt x="31266" y="260800"/>
                  </a:lnTo>
                  <a:lnTo>
                    <a:pt x="13646" y="299414"/>
                  </a:lnTo>
                  <a:lnTo>
                    <a:pt x="2693" y="337975"/>
                  </a:lnTo>
                  <a:lnTo>
                    <a:pt x="0" y="382253"/>
                  </a:lnTo>
                  <a:lnTo>
                    <a:pt x="2886" y="401731"/>
                  </a:lnTo>
                  <a:lnTo>
                    <a:pt x="15413" y="417003"/>
                  </a:lnTo>
                  <a:lnTo>
                    <a:pt x="34210" y="428421"/>
                  </a:lnTo>
                  <a:lnTo>
                    <a:pt x="55792" y="433495"/>
                  </a:lnTo>
                  <a:lnTo>
                    <a:pt x="73323" y="433105"/>
                  </a:lnTo>
                  <a:lnTo>
                    <a:pt x="87728" y="428632"/>
                  </a:lnTo>
                  <a:lnTo>
                    <a:pt x="113541" y="41076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1" name="SMARTInkShape-3651"/>
            <p:cNvSpPr/>
            <p:nvPr>
              <p:custDataLst>
                <p:tags r:id="rId231"/>
              </p:custDataLst>
            </p:nvPr>
          </p:nvSpPr>
          <p:spPr bwMode="auto">
            <a:xfrm>
              <a:off x="5833385" y="2663132"/>
              <a:ext cx="167366" cy="209126"/>
            </a:xfrm>
            <a:custGeom>
              <a:avLst/>
              <a:gdLst/>
              <a:ahLst/>
              <a:cxnLst/>
              <a:rect l="0" t="0" r="0" b="0"/>
              <a:pathLst>
                <a:path w="167366" h="209126">
                  <a:moveTo>
                    <a:pt x="167365" y="33634"/>
                  </a:moveTo>
                  <a:lnTo>
                    <a:pt x="167365" y="33634"/>
                  </a:lnTo>
                  <a:lnTo>
                    <a:pt x="167365" y="28893"/>
                  </a:lnTo>
                  <a:lnTo>
                    <a:pt x="162625" y="16464"/>
                  </a:lnTo>
                  <a:lnTo>
                    <a:pt x="155006" y="8474"/>
                  </a:lnTo>
                  <a:lnTo>
                    <a:pt x="145005" y="2608"/>
                  </a:lnTo>
                  <a:lnTo>
                    <a:pt x="133945" y="0"/>
                  </a:lnTo>
                  <a:lnTo>
                    <a:pt x="114478" y="9425"/>
                  </a:lnTo>
                  <a:lnTo>
                    <a:pt x="75779" y="38333"/>
                  </a:lnTo>
                  <a:lnTo>
                    <a:pt x="42890" y="76417"/>
                  </a:lnTo>
                  <a:lnTo>
                    <a:pt x="23547" y="105511"/>
                  </a:lnTo>
                  <a:lnTo>
                    <a:pt x="7620" y="145102"/>
                  </a:lnTo>
                  <a:lnTo>
                    <a:pt x="2109" y="161558"/>
                  </a:lnTo>
                  <a:lnTo>
                    <a:pt x="0" y="190159"/>
                  </a:lnTo>
                  <a:lnTo>
                    <a:pt x="3022" y="201757"/>
                  </a:lnTo>
                  <a:lnTo>
                    <a:pt x="6209" y="205247"/>
                  </a:lnTo>
                  <a:lnTo>
                    <a:pt x="15043" y="209125"/>
                  </a:lnTo>
                  <a:lnTo>
                    <a:pt x="30874" y="205557"/>
                  </a:lnTo>
                  <a:lnTo>
                    <a:pt x="56809" y="192392"/>
                  </a:lnTo>
                  <a:lnTo>
                    <a:pt x="83350" y="170165"/>
                  </a:lnTo>
                  <a:lnTo>
                    <a:pt x="106631" y="131025"/>
                  </a:lnTo>
                  <a:lnTo>
                    <a:pt x="133864" y="93239"/>
                  </a:lnTo>
                  <a:lnTo>
                    <a:pt x="151990" y="60592"/>
                  </a:lnTo>
                  <a:lnTo>
                    <a:pt x="154139" y="58551"/>
                  </a:lnTo>
                  <a:lnTo>
                    <a:pt x="155570" y="58183"/>
                  </a:lnTo>
                  <a:lnTo>
                    <a:pt x="156525" y="58929"/>
                  </a:lnTo>
                  <a:lnTo>
                    <a:pt x="150579" y="100526"/>
                  </a:lnTo>
                  <a:lnTo>
                    <a:pt x="143581" y="144008"/>
                  </a:lnTo>
                  <a:lnTo>
                    <a:pt x="141912" y="160741"/>
                  </a:lnTo>
                  <a:lnTo>
                    <a:pt x="146461" y="174792"/>
                  </a:lnTo>
                  <a:lnTo>
                    <a:pt x="158435" y="2032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2" name="SMARTInkShape-3652"/>
            <p:cNvSpPr/>
            <p:nvPr>
              <p:custDataLst>
                <p:tags r:id="rId232"/>
              </p:custDataLst>
            </p:nvPr>
          </p:nvSpPr>
          <p:spPr bwMode="auto">
            <a:xfrm>
              <a:off x="5750720" y="2536031"/>
              <a:ext cx="80367" cy="339329"/>
            </a:xfrm>
            <a:custGeom>
              <a:avLst/>
              <a:gdLst/>
              <a:ahLst/>
              <a:cxnLst/>
              <a:rect l="0" t="0" r="0" b="0"/>
              <a:pathLst>
                <a:path w="80367" h="339329">
                  <a:moveTo>
                    <a:pt x="80366" y="0"/>
                  </a:moveTo>
                  <a:lnTo>
                    <a:pt x="80366" y="0"/>
                  </a:lnTo>
                  <a:lnTo>
                    <a:pt x="73237" y="42755"/>
                  </a:lnTo>
                  <a:lnTo>
                    <a:pt x="64143" y="77712"/>
                  </a:lnTo>
                  <a:lnTo>
                    <a:pt x="50313" y="114197"/>
                  </a:lnTo>
                  <a:lnTo>
                    <a:pt x="39491" y="154001"/>
                  </a:lnTo>
                  <a:lnTo>
                    <a:pt x="30000" y="187513"/>
                  </a:lnTo>
                  <a:lnTo>
                    <a:pt x="20904" y="225995"/>
                  </a:lnTo>
                  <a:lnTo>
                    <a:pt x="11925" y="260108"/>
                  </a:lnTo>
                  <a:lnTo>
                    <a:pt x="0" y="3393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3" name="SMARTInkShape-3653"/>
            <p:cNvSpPr/>
            <p:nvPr>
              <p:custDataLst>
                <p:tags r:id="rId233"/>
              </p:custDataLst>
            </p:nvPr>
          </p:nvSpPr>
          <p:spPr bwMode="auto">
            <a:xfrm>
              <a:off x="5509617" y="2687836"/>
              <a:ext cx="169664" cy="196454"/>
            </a:xfrm>
            <a:custGeom>
              <a:avLst/>
              <a:gdLst/>
              <a:ahLst/>
              <a:cxnLst/>
              <a:rect l="0" t="0" r="0" b="0"/>
              <a:pathLst>
                <a:path w="169664" h="196454">
                  <a:moveTo>
                    <a:pt x="0" y="0"/>
                  </a:moveTo>
                  <a:lnTo>
                    <a:pt x="0" y="0"/>
                  </a:lnTo>
                  <a:lnTo>
                    <a:pt x="0" y="43251"/>
                  </a:lnTo>
                  <a:lnTo>
                    <a:pt x="0" y="87146"/>
                  </a:lnTo>
                  <a:lnTo>
                    <a:pt x="0" y="126473"/>
                  </a:lnTo>
                  <a:lnTo>
                    <a:pt x="2646" y="143192"/>
                  </a:lnTo>
                  <a:lnTo>
                    <a:pt x="8121" y="154922"/>
                  </a:lnTo>
                  <a:lnTo>
                    <a:pt x="17170" y="166750"/>
                  </a:lnTo>
                  <a:lnTo>
                    <a:pt x="23351" y="169705"/>
                  </a:lnTo>
                  <a:lnTo>
                    <a:pt x="38160" y="170344"/>
                  </a:lnTo>
                  <a:lnTo>
                    <a:pt x="63230" y="160384"/>
                  </a:lnTo>
                  <a:lnTo>
                    <a:pt x="84771" y="144866"/>
                  </a:lnTo>
                  <a:lnTo>
                    <a:pt x="114215" y="102358"/>
                  </a:lnTo>
                  <a:lnTo>
                    <a:pt x="140375" y="68944"/>
                  </a:lnTo>
                  <a:lnTo>
                    <a:pt x="163565" y="25953"/>
                  </a:lnTo>
                  <a:lnTo>
                    <a:pt x="167857" y="20257"/>
                  </a:lnTo>
                  <a:lnTo>
                    <a:pt x="155319" y="64705"/>
                  </a:lnTo>
                  <a:lnTo>
                    <a:pt x="152846" y="106484"/>
                  </a:lnTo>
                  <a:lnTo>
                    <a:pt x="152011" y="145682"/>
                  </a:lnTo>
                  <a:lnTo>
                    <a:pt x="153881" y="165951"/>
                  </a:lnTo>
                  <a:lnTo>
                    <a:pt x="169663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4" name="SMARTInkShape-3654"/>
            <p:cNvSpPr/>
            <p:nvPr>
              <p:custDataLst>
                <p:tags r:id="rId234"/>
              </p:custDataLst>
            </p:nvPr>
          </p:nvSpPr>
          <p:spPr bwMode="auto">
            <a:xfrm>
              <a:off x="5241727" y="2666133"/>
              <a:ext cx="240043" cy="204161"/>
            </a:xfrm>
            <a:custGeom>
              <a:avLst/>
              <a:gdLst/>
              <a:ahLst/>
              <a:cxnLst/>
              <a:rect l="0" t="0" r="0" b="0"/>
              <a:pathLst>
                <a:path w="240043" h="204161">
                  <a:moveTo>
                    <a:pt x="0" y="111000"/>
                  </a:moveTo>
                  <a:lnTo>
                    <a:pt x="0" y="111000"/>
                  </a:lnTo>
                  <a:lnTo>
                    <a:pt x="16223" y="71443"/>
                  </a:lnTo>
                  <a:lnTo>
                    <a:pt x="42240" y="34868"/>
                  </a:lnTo>
                  <a:lnTo>
                    <a:pt x="64440" y="20863"/>
                  </a:lnTo>
                  <a:lnTo>
                    <a:pt x="107410" y="4125"/>
                  </a:lnTo>
                  <a:lnTo>
                    <a:pt x="125128" y="0"/>
                  </a:lnTo>
                  <a:lnTo>
                    <a:pt x="160756" y="5436"/>
                  </a:lnTo>
                  <a:lnTo>
                    <a:pt x="177611" y="11497"/>
                  </a:lnTo>
                  <a:lnTo>
                    <a:pt x="216941" y="42949"/>
                  </a:lnTo>
                  <a:lnTo>
                    <a:pt x="233061" y="60520"/>
                  </a:lnTo>
                  <a:lnTo>
                    <a:pt x="237528" y="72359"/>
                  </a:lnTo>
                  <a:lnTo>
                    <a:pt x="240042" y="90180"/>
                  </a:lnTo>
                  <a:lnTo>
                    <a:pt x="236047" y="112768"/>
                  </a:lnTo>
                  <a:lnTo>
                    <a:pt x="223839" y="133572"/>
                  </a:lnTo>
                  <a:lnTo>
                    <a:pt x="193494" y="164415"/>
                  </a:lnTo>
                  <a:lnTo>
                    <a:pt x="168787" y="179743"/>
                  </a:lnTo>
                  <a:lnTo>
                    <a:pt x="124900" y="196965"/>
                  </a:lnTo>
                  <a:lnTo>
                    <a:pt x="98192" y="204160"/>
                  </a:lnTo>
                  <a:lnTo>
                    <a:pt x="35718" y="19136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5" name="SMARTInkShape-3655"/>
            <p:cNvSpPr/>
            <p:nvPr>
              <p:custDataLst>
                <p:tags r:id="rId235"/>
              </p:custDataLst>
            </p:nvPr>
          </p:nvSpPr>
          <p:spPr bwMode="auto">
            <a:xfrm>
              <a:off x="5241727" y="2732484"/>
              <a:ext cx="47780" cy="383978"/>
            </a:xfrm>
            <a:custGeom>
              <a:avLst/>
              <a:gdLst/>
              <a:ahLst/>
              <a:cxnLst/>
              <a:rect l="0" t="0" r="0" b="0"/>
              <a:pathLst>
                <a:path w="47780" h="383978">
                  <a:moveTo>
                    <a:pt x="26789" y="0"/>
                  </a:moveTo>
                  <a:lnTo>
                    <a:pt x="26789" y="0"/>
                  </a:lnTo>
                  <a:lnTo>
                    <a:pt x="39217" y="37287"/>
                  </a:lnTo>
                  <a:lnTo>
                    <a:pt x="47779" y="81934"/>
                  </a:lnTo>
                  <a:lnTo>
                    <a:pt x="47119" y="124929"/>
                  </a:lnTo>
                  <a:lnTo>
                    <a:pt x="40640" y="167544"/>
                  </a:lnTo>
                  <a:lnTo>
                    <a:pt x="37176" y="211590"/>
                  </a:lnTo>
                  <a:lnTo>
                    <a:pt x="31410" y="256060"/>
                  </a:lnTo>
                  <a:lnTo>
                    <a:pt x="23418" y="295915"/>
                  </a:lnTo>
                  <a:lnTo>
                    <a:pt x="11828" y="337808"/>
                  </a:lnTo>
                  <a:lnTo>
                    <a:pt x="0" y="3839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6" name="SMARTInkShape-3656"/>
            <p:cNvSpPr/>
            <p:nvPr>
              <p:custDataLst>
                <p:tags r:id="rId236"/>
              </p:custDataLst>
            </p:nvPr>
          </p:nvSpPr>
          <p:spPr bwMode="auto">
            <a:xfrm>
              <a:off x="5056780" y="2687836"/>
              <a:ext cx="151567" cy="171566"/>
            </a:xfrm>
            <a:custGeom>
              <a:avLst/>
              <a:gdLst/>
              <a:ahLst/>
              <a:cxnLst/>
              <a:rect l="0" t="0" r="0" b="0"/>
              <a:pathLst>
                <a:path w="151567" h="171566">
                  <a:moveTo>
                    <a:pt x="24212" y="8930"/>
                  </a:moveTo>
                  <a:lnTo>
                    <a:pt x="24212" y="8930"/>
                  </a:lnTo>
                  <a:lnTo>
                    <a:pt x="11783" y="49164"/>
                  </a:lnTo>
                  <a:lnTo>
                    <a:pt x="0" y="89892"/>
                  </a:lnTo>
                  <a:lnTo>
                    <a:pt x="831" y="121554"/>
                  </a:lnTo>
                  <a:lnTo>
                    <a:pt x="5884" y="144313"/>
                  </a:lnTo>
                  <a:lnTo>
                    <a:pt x="14743" y="157735"/>
                  </a:lnTo>
                  <a:lnTo>
                    <a:pt x="30587" y="167008"/>
                  </a:lnTo>
                  <a:lnTo>
                    <a:pt x="40369" y="170870"/>
                  </a:lnTo>
                  <a:lnTo>
                    <a:pt x="77837" y="171565"/>
                  </a:lnTo>
                  <a:lnTo>
                    <a:pt x="106136" y="165487"/>
                  </a:lnTo>
                  <a:lnTo>
                    <a:pt x="127089" y="152661"/>
                  </a:lnTo>
                  <a:lnTo>
                    <a:pt x="141125" y="136294"/>
                  </a:lnTo>
                  <a:lnTo>
                    <a:pt x="151566" y="109395"/>
                  </a:lnTo>
                  <a:lnTo>
                    <a:pt x="151464" y="71550"/>
                  </a:lnTo>
                  <a:lnTo>
                    <a:pt x="144930" y="53959"/>
                  </a:lnTo>
                  <a:lnTo>
                    <a:pt x="118896" y="24855"/>
                  </a:lnTo>
                  <a:lnTo>
                    <a:pt x="510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7" name="SMARTInkShape-3657"/>
            <p:cNvSpPr/>
            <p:nvPr>
              <p:custDataLst>
                <p:tags r:id="rId237"/>
              </p:custDataLst>
            </p:nvPr>
          </p:nvSpPr>
          <p:spPr bwMode="auto">
            <a:xfrm>
              <a:off x="4786313" y="2696766"/>
              <a:ext cx="62508" cy="437555"/>
            </a:xfrm>
            <a:custGeom>
              <a:avLst/>
              <a:gdLst/>
              <a:ahLst/>
              <a:cxnLst/>
              <a:rect l="0" t="0" r="0" b="0"/>
              <a:pathLst>
                <a:path w="62508" h="437555">
                  <a:moveTo>
                    <a:pt x="62507" y="0"/>
                  </a:moveTo>
                  <a:lnTo>
                    <a:pt x="62507" y="0"/>
                  </a:lnTo>
                  <a:lnTo>
                    <a:pt x="62507" y="42240"/>
                  </a:lnTo>
                  <a:lnTo>
                    <a:pt x="62507" y="81225"/>
                  </a:lnTo>
                  <a:lnTo>
                    <a:pt x="62507" y="120995"/>
                  </a:lnTo>
                  <a:lnTo>
                    <a:pt x="57767" y="160094"/>
                  </a:lnTo>
                  <a:lnTo>
                    <a:pt x="50079" y="198358"/>
                  </a:lnTo>
                  <a:lnTo>
                    <a:pt x="41517" y="239571"/>
                  </a:lnTo>
                  <a:lnTo>
                    <a:pt x="32696" y="278461"/>
                  </a:lnTo>
                  <a:lnTo>
                    <a:pt x="23798" y="315120"/>
                  </a:lnTo>
                  <a:lnTo>
                    <a:pt x="18040" y="355933"/>
                  </a:lnTo>
                  <a:lnTo>
                    <a:pt x="5584" y="396930"/>
                  </a:lnTo>
                  <a:lnTo>
                    <a:pt x="735" y="418657"/>
                  </a:lnTo>
                  <a:lnTo>
                    <a:pt x="0" y="4375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88" name="SMARTInkShape-3658"/>
            <p:cNvSpPr/>
            <p:nvPr>
              <p:custDataLst>
                <p:tags r:id="rId238"/>
              </p:custDataLst>
            </p:nvPr>
          </p:nvSpPr>
          <p:spPr bwMode="auto">
            <a:xfrm>
              <a:off x="4768453" y="2655022"/>
              <a:ext cx="273246" cy="202479"/>
            </a:xfrm>
            <a:custGeom>
              <a:avLst/>
              <a:gdLst/>
              <a:ahLst/>
              <a:cxnLst/>
              <a:rect l="0" t="0" r="0" b="0"/>
              <a:pathLst>
                <a:path w="273246" h="202479">
                  <a:moveTo>
                    <a:pt x="0" y="113181"/>
                  </a:moveTo>
                  <a:lnTo>
                    <a:pt x="0" y="113181"/>
                  </a:lnTo>
                  <a:lnTo>
                    <a:pt x="4741" y="70280"/>
                  </a:lnTo>
                  <a:lnTo>
                    <a:pt x="17170" y="47002"/>
                  </a:lnTo>
                  <a:lnTo>
                    <a:pt x="38160" y="27537"/>
                  </a:lnTo>
                  <a:lnTo>
                    <a:pt x="80689" y="6898"/>
                  </a:lnTo>
                  <a:lnTo>
                    <a:pt x="109897" y="0"/>
                  </a:lnTo>
                  <a:lnTo>
                    <a:pt x="141042" y="602"/>
                  </a:lnTo>
                  <a:lnTo>
                    <a:pt x="178232" y="9694"/>
                  </a:lnTo>
                  <a:lnTo>
                    <a:pt x="213249" y="22037"/>
                  </a:lnTo>
                  <a:lnTo>
                    <a:pt x="246523" y="48237"/>
                  </a:lnTo>
                  <a:lnTo>
                    <a:pt x="264757" y="75197"/>
                  </a:lnTo>
                  <a:lnTo>
                    <a:pt x="273245" y="103580"/>
                  </a:lnTo>
                  <a:lnTo>
                    <a:pt x="267294" y="124458"/>
                  </a:lnTo>
                  <a:lnTo>
                    <a:pt x="254727" y="144982"/>
                  </a:lnTo>
                  <a:lnTo>
                    <a:pt x="230917" y="166701"/>
                  </a:lnTo>
                  <a:lnTo>
                    <a:pt x="187358" y="186803"/>
                  </a:lnTo>
                  <a:lnTo>
                    <a:pt x="145499" y="199728"/>
                  </a:lnTo>
                  <a:lnTo>
                    <a:pt x="98227" y="20247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492" name="SMARTInkShape-Group322"/>
          <p:cNvGrpSpPr/>
          <p:nvPr/>
        </p:nvGrpSpPr>
        <p:grpSpPr>
          <a:xfrm>
            <a:off x="6802687" y="2160985"/>
            <a:ext cx="159495" cy="327119"/>
            <a:chOff x="5278686" y="2160984"/>
            <a:chExt cx="159495" cy="327119"/>
          </a:xfrm>
        </p:grpSpPr>
        <p:sp>
          <p:nvSpPr>
            <p:cNvPr id="2490" name="SMARTInkShape-3659"/>
            <p:cNvSpPr/>
            <p:nvPr>
              <p:custDataLst>
                <p:tags r:id="rId219"/>
              </p:custDataLst>
            </p:nvPr>
          </p:nvSpPr>
          <p:spPr bwMode="auto">
            <a:xfrm>
              <a:off x="5278686" y="2357438"/>
              <a:ext cx="159495" cy="130665"/>
            </a:xfrm>
            <a:custGeom>
              <a:avLst/>
              <a:gdLst/>
              <a:ahLst/>
              <a:cxnLst/>
              <a:rect l="0" t="0" r="0" b="0"/>
              <a:pathLst>
                <a:path w="159495" h="130665">
                  <a:moveTo>
                    <a:pt x="7689" y="0"/>
                  </a:moveTo>
                  <a:lnTo>
                    <a:pt x="7689" y="0"/>
                  </a:lnTo>
                  <a:lnTo>
                    <a:pt x="2949" y="0"/>
                  </a:lnTo>
                  <a:lnTo>
                    <a:pt x="1552" y="2976"/>
                  </a:lnTo>
                  <a:lnTo>
                    <a:pt x="0" y="14221"/>
                  </a:lnTo>
                  <a:lnTo>
                    <a:pt x="1958" y="23849"/>
                  </a:lnTo>
                  <a:lnTo>
                    <a:pt x="14063" y="62671"/>
                  </a:lnTo>
                  <a:lnTo>
                    <a:pt x="25631" y="99838"/>
                  </a:lnTo>
                  <a:lnTo>
                    <a:pt x="42211" y="122357"/>
                  </a:lnTo>
                  <a:lnTo>
                    <a:pt x="53129" y="128795"/>
                  </a:lnTo>
                  <a:lnTo>
                    <a:pt x="58818" y="130511"/>
                  </a:lnTo>
                  <a:lnTo>
                    <a:pt x="63603" y="130664"/>
                  </a:lnTo>
                  <a:lnTo>
                    <a:pt x="71566" y="128187"/>
                  </a:lnTo>
                  <a:lnTo>
                    <a:pt x="110139" y="100875"/>
                  </a:lnTo>
                  <a:lnTo>
                    <a:pt x="159494" y="6250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91" name="SMARTInkShape-3660"/>
            <p:cNvSpPr/>
            <p:nvPr>
              <p:custDataLst>
                <p:tags r:id="rId220"/>
              </p:custDataLst>
            </p:nvPr>
          </p:nvSpPr>
          <p:spPr bwMode="auto">
            <a:xfrm>
              <a:off x="5331023" y="2160984"/>
              <a:ext cx="13831" cy="294681"/>
            </a:xfrm>
            <a:custGeom>
              <a:avLst/>
              <a:gdLst/>
              <a:ahLst/>
              <a:cxnLst/>
              <a:rect l="0" t="0" r="0" b="0"/>
              <a:pathLst>
                <a:path w="13831" h="294681">
                  <a:moveTo>
                    <a:pt x="0" y="0"/>
                  </a:moveTo>
                  <a:lnTo>
                    <a:pt x="0" y="0"/>
                  </a:lnTo>
                  <a:lnTo>
                    <a:pt x="0" y="35213"/>
                  </a:lnTo>
                  <a:lnTo>
                    <a:pt x="0" y="63937"/>
                  </a:lnTo>
                  <a:lnTo>
                    <a:pt x="2646" y="108572"/>
                  </a:lnTo>
                  <a:lnTo>
                    <a:pt x="7068" y="148586"/>
                  </a:lnTo>
                  <a:lnTo>
                    <a:pt x="9094" y="180140"/>
                  </a:lnTo>
                  <a:lnTo>
                    <a:pt x="13830" y="222819"/>
                  </a:lnTo>
                  <a:lnTo>
                    <a:pt x="10192" y="259171"/>
                  </a:lnTo>
                  <a:lnTo>
                    <a:pt x="8930" y="29468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498" name="SMARTInkShape-Group323"/>
          <p:cNvGrpSpPr/>
          <p:nvPr/>
        </p:nvGrpSpPr>
        <p:grpSpPr>
          <a:xfrm>
            <a:off x="3375555" y="3295056"/>
            <a:ext cx="827352" cy="276821"/>
            <a:chOff x="1851555" y="3295055"/>
            <a:chExt cx="827352" cy="276821"/>
          </a:xfrm>
        </p:grpSpPr>
        <p:sp>
          <p:nvSpPr>
            <p:cNvPr id="2493" name="SMARTInkShape-3661"/>
            <p:cNvSpPr/>
            <p:nvPr>
              <p:custDataLst>
                <p:tags r:id="rId214"/>
              </p:custDataLst>
            </p:nvPr>
          </p:nvSpPr>
          <p:spPr bwMode="auto">
            <a:xfrm>
              <a:off x="2669977" y="3527227"/>
              <a:ext cx="8930" cy="17860"/>
            </a:xfrm>
            <a:custGeom>
              <a:avLst/>
              <a:gdLst/>
              <a:ahLst/>
              <a:cxnLst/>
              <a:rect l="0" t="0" r="0" b="0"/>
              <a:pathLst>
                <a:path w="8930" h="17860">
                  <a:moveTo>
                    <a:pt x="8929" y="0"/>
                  </a:moveTo>
                  <a:lnTo>
                    <a:pt x="8929" y="0"/>
                  </a:lnTo>
                  <a:lnTo>
                    <a:pt x="0" y="178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94" name="SMARTInkShape-3662"/>
            <p:cNvSpPr/>
            <p:nvPr>
              <p:custDataLst>
                <p:tags r:id="rId215"/>
              </p:custDataLst>
            </p:nvPr>
          </p:nvSpPr>
          <p:spPr bwMode="auto">
            <a:xfrm>
              <a:off x="2259211" y="3384493"/>
              <a:ext cx="348259" cy="166922"/>
            </a:xfrm>
            <a:custGeom>
              <a:avLst/>
              <a:gdLst/>
              <a:ahLst/>
              <a:cxnLst/>
              <a:rect l="0" t="0" r="0" b="0"/>
              <a:pathLst>
                <a:path w="348259" h="166922">
                  <a:moveTo>
                    <a:pt x="0" y="17718"/>
                  </a:moveTo>
                  <a:lnTo>
                    <a:pt x="0" y="17718"/>
                  </a:lnTo>
                  <a:lnTo>
                    <a:pt x="4741" y="12977"/>
                  </a:lnTo>
                  <a:lnTo>
                    <a:pt x="21910" y="5289"/>
                  </a:lnTo>
                  <a:lnTo>
                    <a:pt x="55973" y="574"/>
                  </a:lnTo>
                  <a:lnTo>
                    <a:pt x="89770" y="0"/>
                  </a:lnTo>
                  <a:lnTo>
                    <a:pt x="96558" y="1937"/>
                  </a:lnTo>
                  <a:lnTo>
                    <a:pt x="113318" y="15248"/>
                  </a:lnTo>
                  <a:lnTo>
                    <a:pt x="112210" y="24558"/>
                  </a:lnTo>
                  <a:lnTo>
                    <a:pt x="106426" y="39609"/>
                  </a:lnTo>
                  <a:lnTo>
                    <a:pt x="74906" y="83574"/>
                  </a:lnTo>
                  <a:lnTo>
                    <a:pt x="52683" y="115614"/>
                  </a:lnTo>
                  <a:lnTo>
                    <a:pt x="46235" y="139435"/>
                  </a:lnTo>
                  <a:lnTo>
                    <a:pt x="45706" y="143511"/>
                  </a:lnTo>
                  <a:lnTo>
                    <a:pt x="47338" y="147220"/>
                  </a:lnTo>
                  <a:lnTo>
                    <a:pt x="54443" y="153988"/>
                  </a:lnTo>
                  <a:lnTo>
                    <a:pt x="79080" y="163376"/>
                  </a:lnTo>
                  <a:lnTo>
                    <a:pt x="116256" y="162961"/>
                  </a:lnTo>
                  <a:lnTo>
                    <a:pt x="154852" y="152939"/>
                  </a:lnTo>
                  <a:lnTo>
                    <a:pt x="193167" y="137379"/>
                  </a:lnTo>
                  <a:lnTo>
                    <a:pt x="232962" y="116342"/>
                  </a:lnTo>
                  <a:lnTo>
                    <a:pt x="272380" y="91205"/>
                  </a:lnTo>
                  <a:lnTo>
                    <a:pt x="297367" y="72289"/>
                  </a:lnTo>
                  <a:lnTo>
                    <a:pt x="316120" y="41359"/>
                  </a:lnTo>
                  <a:lnTo>
                    <a:pt x="319884" y="25714"/>
                  </a:lnTo>
                  <a:lnTo>
                    <a:pt x="320412" y="20072"/>
                  </a:lnTo>
                  <a:lnTo>
                    <a:pt x="318780" y="16311"/>
                  </a:lnTo>
                  <a:lnTo>
                    <a:pt x="315707" y="13803"/>
                  </a:lnTo>
                  <a:lnTo>
                    <a:pt x="304548" y="10274"/>
                  </a:lnTo>
                  <a:lnTo>
                    <a:pt x="301259" y="9779"/>
                  </a:lnTo>
                  <a:lnTo>
                    <a:pt x="277667" y="18563"/>
                  </a:lnTo>
                  <a:lnTo>
                    <a:pt x="241997" y="45010"/>
                  </a:lnTo>
                  <a:lnTo>
                    <a:pt x="229593" y="58621"/>
                  </a:lnTo>
                  <a:lnTo>
                    <a:pt x="204223" y="101585"/>
                  </a:lnTo>
                  <a:lnTo>
                    <a:pt x="202552" y="117500"/>
                  </a:lnTo>
                  <a:lnTo>
                    <a:pt x="206109" y="133503"/>
                  </a:lnTo>
                  <a:lnTo>
                    <a:pt x="214305" y="147230"/>
                  </a:lnTo>
                  <a:lnTo>
                    <a:pt x="229853" y="157299"/>
                  </a:lnTo>
                  <a:lnTo>
                    <a:pt x="255628" y="165901"/>
                  </a:lnTo>
                  <a:lnTo>
                    <a:pt x="272362" y="166921"/>
                  </a:lnTo>
                  <a:lnTo>
                    <a:pt x="307690" y="161917"/>
                  </a:lnTo>
                  <a:lnTo>
                    <a:pt x="348258" y="15166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95" name="SMARTInkShape-3663"/>
            <p:cNvSpPr/>
            <p:nvPr>
              <p:custDataLst>
                <p:tags r:id="rId216"/>
              </p:custDataLst>
            </p:nvPr>
          </p:nvSpPr>
          <p:spPr bwMode="auto">
            <a:xfrm>
              <a:off x="2196703" y="3295055"/>
              <a:ext cx="8931" cy="8930"/>
            </a:xfrm>
            <a:custGeom>
              <a:avLst/>
              <a:gdLst/>
              <a:ahLst/>
              <a:cxnLst/>
              <a:rect l="0" t="0" r="0" b="0"/>
              <a:pathLst>
                <a:path w="8931" h="8930">
                  <a:moveTo>
                    <a:pt x="8930" y="8929"/>
                  </a:moveTo>
                  <a:lnTo>
                    <a:pt x="8930" y="8929"/>
                  </a:lnTo>
                  <a:lnTo>
                    <a:pt x="8930" y="4189"/>
                  </a:lnTo>
                  <a:lnTo>
                    <a:pt x="7938" y="2792"/>
                  </a:lnTo>
                  <a:lnTo>
                    <a:pt x="6284" y="186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96" name="SMARTInkShape-3664"/>
            <p:cNvSpPr/>
            <p:nvPr>
              <p:custDataLst>
                <p:tags r:id="rId217"/>
              </p:custDataLst>
            </p:nvPr>
          </p:nvSpPr>
          <p:spPr bwMode="auto">
            <a:xfrm>
              <a:off x="2160984" y="3393281"/>
              <a:ext cx="17861" cy="178595"/>
            </a:xfrm>
            <a:custGeom>
              <a:avLst/>
              <a:gdLst/>
              <a:ahLst/>
              <a:cxnLst/>
              <a:rect l="0" t="0" r="0" b="0"/>
              <a:pathLst>
                <a:path w="17861" h="178595">
                  <a:moveTo>
                    <a:pt x="17860" y="0"/>
                  </a:moveTo>
                  <a:lnTo>
                    <a:pt x="17860" y="0"/>
                  </a:lnTo>
                  <a:lnTo>
                    <a:pt x="17860" y="43251"/>
                  </a:lnTo>
                  <a:lnTo>
                    <a:pt x="13119" y="82406"/>
                  </a:lnTo>
                  <a:lnTo>
                    <a:pt x="5431" y="118785"/>
                  </a:lnTo>
                  <a:lnTo>
                    <a:pt x="318" y="162833"/>
                  </a:lnTo>
                  <a:lnTo>
                    <a:pt x="0" y="17859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497" name="SMARTInkShape-3665"/>
            <p:cNvSpPr/>
            <p:nvPr>
              <p:custDataLst>
                <p:tags r:id="rId218"/>
              </p:custDataLst>
            </p:nvPr>
          </p:nvSpPr>
          <p:spPr bwMode="auto">
            <a:xfrm>
              <a:off x="1851555" y="3357962"/>
              <a:ext cx="211204" cy="204820"/>
            </a:xfrm>
            <a:custGeom>
              <a:avLst/>
              <a:gdLst/>
              <a:ahLst/>
              <a:cxnLst/>
              <a:rect l="0" t="0" r="0" b="0"/>
              <a:pathLst>
                <a:path w="211204" h="204820">
                  <a:moveTo>
                    <a:pt x="211203" y="17460"/>
                  </a:moveTo>
                  <a:lnTo>
                    <a:pt x="211203" y="17460"/>
                  </a:lnTo>
                  <a:lnTo>
                    <a:pt x="211203" y="9771"/>
                  </a:lnTo>
                  <a:lnTo>
                    <a:pt x="206462" y="4158"/>
                  </a:lnTo>
                  <a:lnTo>
                    <a:pt x="201489" y="1626"/>
                  </a:lnTo>
                  <a:lnTo>
                    <a:pt x="190212" y="0"/>
                  </a:lnTo>
                  <a:lnTo>
                    <a:pt x="145811" y="10640"/>
                  </a:lnTo>
                  <a:lnTo>
                    <a:pt x="104577" y="19507"/>
                  </a:lnTo>
                  <a:lnTo>
                    <a:pt x="88990" y="26996"/>
                  </a:lnTo>
                  <a:lnTo>
                    <a:pt x="81480" y="31620"/>
                  </a:lnTo>
                  <a:lnTo>
                    <a:pt x="71674" y="35215"/>
                  </a:lnTo>
                  <a:lnTo>
                    <a:pt x="65515" y="39572"/>
                  </a:lnTo>
                  <a:lnTo>
                    <a:pt x="64468" y="41131"/>
                  </a:lnTo>
                  <a:lnTo>
                    <a:pt x="64763" y="42171"/>
                  </a:lnTo>
                  <a:lnTo>
                    <a:pt x="65951" y="42863"/>
                  </a:lnTo>
                  <a:lnTo>
                    <a:pt x="66743" y="44317"/>
                  </a:lnTo>
                  <a:lnTo>
                    <a:pt x="67624" y="48579"/>
                  </a:lnTo>
                  <a:lnTo>
                    <a:pt x="73307" y="53780"/>
                  </a:lnTo>
                  <a:lnTo>
                    <a:pt x="93124" y="65204"/>
                  </a:lnTo>
                  <a:lnTo>
                    <a:pt x="116147" y="71870"/>
                  </a:lnTo>
                  <a:lnTo>
                    <a:pt x="157825" y="95262"/>
                  </a:lnTo>
                  <a:lnTo>
                    <a:pt x="195689" y="127202"/>
                  </a:lnTo>
                  <a:lnTo>
                    <a:pt x="199347" y="136018"/>
                  </a:lnTo>
                  <a:lnTo>
                    <a:pt x="201695" y="153106"/>
                  </a:lnTo>
                  <a:lnTo>
                    <a:pt x="199904" y="156508"/>
                  </a:lnTo>
                  <a:lnTo>
                    <a:pt x="166067" y="185212"/>
                  </a:lnTo>
                  <a:lnTo>
                    <a:pt x="137905" y="198653"/>
                  </a:lnTo>
                  <a:lnTo>
                    <a:pt x="94872" y="204150"/>
                  </a:lnTo>
                  <a:lnTo>
                    <a:pt x="59350" y="204819"/>
                  </a:lnTo>
                  <a:lnTo>
                    <a:pt x="27854" y="195453"/>
                  </a:lnTo>
                  <a:lnTo>
                    <a:pt x="12967" y="185534"/>
                  </a:lnTo>
                  <a:lnTo>
                    <a:pt x="4036" y="174511"/>
                  </a:lnTo>
                  <a:lnTo>
                    <a:pt x="66" y="162998"/>
                  </a:lnTo>
                  <a:lnTo>
                    <a:pt x="0" y="158141"/>
                  </a:lnTo>
                  <a:lnTo>
                    <a:pt x="5820" y="14247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513" name="SMARTInkShape-Group324"/>
          <p:cNvGrpSpPr/>
          <p:nvPr/>
        </p:nvGrpSpPr>
        <p:grpSpPr>
          <a:xfrm>
            <a:off x="2512111" y="2794993"/>
            <a:ext cx="1983955" cy="642939"/>
            <a:chOff x="988110" y="2794992"/>
            <a:chExt cx="1983955" cy="642939"/>
          </a:xfrm>
        </p:grpSpPr>
        <p:sp>
          <p:nvSpPr>
            <p:cNvPr id="2499" name="SMARTInkShape-3666"/>
            <p:cNvSpPr/>
            <p:nvPr>
              <p:custDataLst>
                <p:tags r:id="rId200"/>
              </p:custDataLst>
            </p:nvPr>
          </p:nvSpPr>
          <p:spPr bwMode="auto">
            <a:xfrm>
              <a:off x="988110" y="2964656"/>
              <a:ext cx="101313" cy="368500"/>
            </a:xfrm>
            <a:custGeom>
              <a:avLst/>
              <a:gdLst/>
              <a:ahLst/>
              <a:cxnLst/>
              <a:rect l="0" t="0" r="0" b="0"/>
              <a:pathLst>
                <a:path w="101313" h="368500">
                  <a:moveTo>
                    <a:pt x="101312" y="0"/>
                  </a:moveTo>
                  <a:lnTo>
                    <a:pt x="101312" y="0"/>
                  </a:lnTo>
                  <a:lnTo>
                    <a:pt x="101312" y="39079"/>
                  </a:lnTo>
                  <a:lnTo>
                    <a:pt x="96571" y="74528"/>
                  </a:lnTo>
                  <a:lnTo>
                    <a:pt x="88883" y="110167"/>
                  </a:lnTo>
                  <a:lnTo>
                    <a:pt x="80321" y="150602"/>
                  </a:lnTo>
                  <a:lnTo>
                    <a:pt x="66760" y="194002"/>
                  </a:lnTo>
                  <a:lnTo>
                    <a:pt x="54915" y="233540"/>
                  </a:lnTo>
                  <a:lnTo>
                    <a:pt x="40381" y="275132"/>
                  </a:lnTo>
                  <a:lnTo>
                    <a:pt x="23507" y="314133"/>
                  </a:lnTo>
                  <a:lnTo>
                    <a:pt x="7156" y="355739"/>
                  </a:lnTo>
                  <a:lnTo>
                    <a:pt x="0" y="36849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0" name="SMARTInkShape-3667"/>
            <p:cNvSpPr/>
            <p:nvPr>
              <p:custDataLst>
                <p:tags r:id="rId201"/>
              </p:custDataLst>
            </p:nvPr>
          </p:nvSpPr>
          <p:spPr bwMode="auto">
            <a:xfrm>
              <a:off x="2544961" y="2920008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8930" y="0"/>
                  </a:moveTo>
                  <a:lnTo>
                    <a:pt x="8930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1" name="SMARTInkShape-3668"/>
            <p:cNvSpPr/>
            <p:nvPr>
              <p:custDataLst>
                <p:tags r:id="rId202"/>
              </p:custDataLst>
            </p:nvPr>
          </p:nvSpPr>
          <p:spPr bwMode="auto">
            <a:xfrm>
              <a:off x="2795578" y="2984803"/>
              <a:ext cx="176487" cy="167378"/>
            </a:xfrm>
            <a:custGeom>
              <a:avLst/>
              <a:gdLst/>
              <a:ahLst/>
              <a:cxnLst/>
              <a:rect l="0" t="0" r="0" b="0"/>
              <a:pathLst>
                <a:path w="176487" h="167378">
                  <a:moveTo>
                    <a:pt x="26203" y="51291"/>
                  </a:moveTo>
                  <a:lnTo>
                    <a:pt x="26203" y="51291"/>
                  </a:lnTo>
                  <a:lnTo>
                    <a:pt x="26203" y="88577"/>
                  </a:lnTo>
                  <a:lnTo>
                    <a:pt x="26203" y="109523"/>
                  </a:lnTo>
                  <a:lnTo>
                    <a:pt x="20911" y="122151"/>
                  </a:lnTo>
                  <a:lnTo>
                    <a:pt x="0" y="148830"/>
                  </a:lnTo>
                  <a:lnTo>
                    <a:pt x="20817" y="106741"/>
                  </a:lnTo>
                  <a:lnTo>
                    <a:pt x="37303" y="79038"/>
                  </a:lnTo>
                  <a:lnTo>
                    <a:pt x="76932" y="36464"/>
                  </a:lnTo>
                  <a:lnTo>
                    <a:pt x="112535" y="5435"/>
                  </a:lnTo>
                  <a:lnTo>
                    <a:pt x="135126" y="0"/>
                  </a:lnTo>
                  <a:lnTo>
                    <a:pt x="152004" y="4021"/>
                  </a:lnTo>
                  <a:lnTo>
                    <a:pt x="166451" y="11430"/>
                  </a:lnTo>
                  <a:lnTo>
                    <a:pt x="172871" y="18031"/>
                  </a:lnTo>
                  <a:lnTo>
                    <a:pt x="176486" y="46287"/>
                  </a:lnTo>
                  <a:lnTo>
                    <a:pt x="168076" y="81337"/>
                  </a:lnTo>
                  <a:lnTo>
                    <a:pt x="151479" y="123843"/>
                  </a:lnTo>
                  <a:lnTo>
                    <a:pt x="143499" y="153265"/>
                  </a:lnTo>
                  <a:lnTo>
                    <a:pt x="142289" y="1673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2" name="SMARTInkShape-3669"/>
            <p:cNvSpPr/>
            <p:nvPr>
              <p:custDataLst>
                <p:tags r:id="rId203"/>
              </p:custDataLst>
            </p:nvPr>
          </p:nvSpPr>
          <p:spPr bwMode="auto">
            <a:xfrm>
              <a:off x="2626589" y="2982516"/>
              <a:ext cx="122337" cy="166968"/>
            </a:xfrm>
            <a:custGeom>
              <a:avLst/>
              <a:gdLst/>
              <a:ahLst/>
              <a:cxnLst/>
              <a:rect l="0" t="0" r="0" b="0"/>
              <a:pathLst>
                <a:path w="122337" h="166968">
                  <a:moveTo>
                    <a:pt x="25528" y="0"/>
                  </a:moveTo>
                  <a:lnTo>
                    <a:pt x="25528" y="0"/>
                  </a:lnTo>
                  <a:lnTo>
                    <a:pt x="20788" y="4740"/>
                  </a:lnTo>
                  <a:lnTo>
                    <a:pt x="18460" y="9713"/>
                  </a:lnTo>
                  <a:lnTo>
                    <a:pt x="9019" y="49928"/>
                  </a:lnTo>
                  <a:lnTo>
                    <a:pt x="779" y="89992"/>
                  </a:lnTo>
                  <a:lnTo>
                    <a:pt x="0" y="127900"/>
                  </a:lnTo>
                  <a:lnTo>
                    <a:pt x="3599" y="144157"/>
                  </a:lnTo>
                  <a:lnTo>
                    <a:pt x="11152" y="156012"/>
                  </a:lnTo>
                  <a:lnTo>
                    <a:pt x="20131" y="163596"/>
                  </a:lnTo>
                  <a:lnTo>
                    <a:pt x="27429" y="166967"/>
                  </a:lnTo>
                  <a:lnTo>
                    <a:pt x="39272" y="163173"/>
                  </a:lnTo>
                  <a:lnTo>
                    <a:pt x="78745" y="136021"/>
                  </a:lnTo>
                  <a:lnTo>
                    <a:pt x="91844" y="125938"/>
                  </a:lnTo>
                  <a:lnTo>
                    <a:pt x="112977" y="98940"/>
                  </a:lnTo>
                  <a:lnTo>
                    <a:pt x="120561" y="70657"/>
                  </a:lnTo>
                  <a:lnTo>
                    <a:pt x="122336" y="48931"/>
                  </a:lnTo>
                  <a:lnTo>
                    <a:pt x="117832" y="31338"/>
                  </a:lnTo>
                  <a:lnTo>
                    <a:pt x="103513" y="8615"/>
                  </a:lnTo>
                  <a:lnTo>
                    <a:pt x="52317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3" name="SMARTInkShape-3670"/>
            <p:cNvSpPr/>
            <p:nvPr>
              <p:custDataLst>
                <p:tags r:id="rId204"/>
              </p:custDataLst>
            </p:nvPr>
          </p:nvSpPr>
          <p:spPr bwMode="auto">
            <a:xfrm>
              <a:off x="2500313" y="2982516"/>
              <a:ext cx="26790" cy="160735"/>
            </a:xfrm>
            <a:custGeom>
              <a:avLst/>
              <a:gdLst/>
              <a:ahLst/>
              <a:cxnLst/>
              <a:rect l="0" t="0" r="0" b="0"/>
              <a:pathLst>
                <a:path w="26790" h="160735">
                  <a:moveTo>
                    <a:pt x="26789" y="0"/>
                  </a:moveTo>
                  <a:lnTo>
                    <a:pt x="26789" y="0"/>
                  </a:lnTo>
                  <a:lnTo>
                    <a:pt x="25796" y="40549"/>
                  </a:lnTo>
                  <a:lnTo>
                    <a:pt x="17075" y="81909"/>
                  </a:lnTo>
                  <a:lnTo>
                    <a:pt x="9010" y="125843"/>
                  </a:lnTo>
                  <a:lnTo>
                    <a:pt x="0" y="16073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4" name="SMARTInkShape-3671"/>
            <p:cNvSpPr/>
            <p:nvPr>
              <p:custDataLst>
                <p:tags r:id="rId205"/>
              </p:custDataLst>
            </p:nvPr>
          </p:nvSpPr>
          <p:spPr bwMode="auto">
            <a:xfrm>
              <a:off x="2262996" y="2982516"/>
              <a:ext cx="183739" cy="8930"/>
            </a:xfrm>
            <a:custGeom>
              <a:avLst/>
              <a:gdLst/>
              <a:ahLst/>
              <a:cxnLst/>
              <a:rect l="0" t="0" r="0" b="0"/>
              <a:pathLst>
                <a:path w="183739" h="8930">
                  <a:moveTo>
                    <a:pt x="5145" y="8929"/>
                  </a:moveTo>
                  <a:lnTo>
                    <a:pt x="5145" y="8929"/>
                  </a:lnTo>
                  <a:lnTo>
                    <a:pt x="0" y="8929"/>
                  </a:lnTo>
                  <a:lnTo>
                    <a:pt x="43965" y="8929"/>
                  </a:lnTo>
                  <a:lnTo>
                    <a:pt x="84336" y="8929"/>
                  </a:lnTo>
                  <a:lnTo>
                    <a:pt x="118236" y="4189"/>
                  </a:lnTo>
                  <a:lnTo>
                    <a:pt x="18373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5" name="SMARTInkShape-3672"/>
            <p:cNvSpPr/>
            <p:nvPr>
              <p:custDataLst>
                <p:tags r:id="rId206"/>
              </p:custDataLst>
            </p:nvPr>
          </p:nvSpPr>
          <p:spPr bwMode="auto">
            <a:xfrm>
              <a:off x="2322685" y="2794992"/>
              <a:ext cx="97261" cy="372252"/>
            </a:xfrm>
            <a:custGeom>
              <a:avLst/>
              <a:gdLst/>
              <a:ahLst/>
              <a:cxnLst/>
              <a:rect l="0" t="0" r="0" b="0"/>
              <a:pathLst>
                <a:path w="97261" h="372252">
                  <a:moveTo>
                    <a:pt x="97260" y="0"/>
                  </a:moveTo>
                  <a:lnTo>
                    <a:pt x="97260" y="0"/>
                  </a:lnTo>
                  <a:lnTo>
                    <a:pt x="92520" y="0"/>
                  </a:lnTo>
                  <a:lnTo>
                    <a:pt x="91123" y="2977"/>
                  </a:lnTo>
                  <a:lnTo>
                    <a:pt x="81447" y="45694"/>
                  </a:lnTo>
                  <a:lnTo>
                    <a:pt x="67642" y="83220"/>
                  </a:lnTo>
                  <a:lnTo>
                    <a:pt x="51774" y="116931"/>
                  </a:lnTo>
                  <a:lnTo>
                    <a:pt x="37150" y="154701"/>
                  </a:lnTo>
                  <a:lnTo>
                    <a:pt x="23887" y="194666"/>
                  </a:lnTo>
                  <a:lnTo>
                    <a:pt x="10036" y="231642"/>
                  </a:lnTo>
                  <a:lnTo>
                    <a:pt x="2294" y="267734"/>
                  </a:lnTo>
                  <a:lnTo>
                    <a:pt x="0" y="306209"/>
                  </a:lnTo>
                  <a:lnTo>
                    <a:pt x="1966" y="341091"/>
                  </a:lnTo>
                  <a:lnTo>
                    <a:pt x="3965" y="349433"/>
                  </a:lnTo>
                  <a:lnTo>
                    <a:pt x="11478" y="361348"/>
                  </a:lnTo>
                  <a:lnTo>
                    <a:pt x="16260" y="365914"/>
                  </a:lnTo>
                  <a:lnTo>
                    <a:pt x="29510" y="370988"/>
                  </a:lnTo>
                  <a:lnTo>
                    <a:pt x="44329" y="372251"/>
                  </a:lnTo>
                  <a:lnTo>
                    <a:pt x="88331" y="3571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6" name="SMARTInkShape-3673"/>
            <p:cNvSpPr/>
            <p:nvPr>
              <p:custDataLst>
                <p:tags r:id="rId207"/>
              </p:custDataLst>
            </p:nvPr>
          </p:nvSpPr>
          <p:spPr bwMode="auto">
            <a:xfrm>
              <a:off x="1993251" y="2961373"/>
              <a:ext cx="176664" cy="190808"/>
            </a:xfrm>
            <a:custGeom>
              <a:avLst/>
              <a:gdLst/>
              <a:ahLst/>
              <a:cxnLst/>
              <a:rect l="0" t="0" r="0" b="0"/>
              <a:pathLst>
                <a:path w="176664" h="190808">
                  <a:moveTo>
                    <a:pt x="176663" y="56861"/>
                  </a:moveTo>
                  <a:lnTo>
                    <a:pt x="176663" y="56861"/>
                  </a:lnTo>
                  <a:lnTo>
                    <a:pt x="175671" y="41611"/>
                  </a:lnTo>
                  <a:lnTo>
                    <a:pt x="169534" y="21254"/>
                  </a:lnTo>
                  <a:lnTo>
                    <a:pt x="164234" y="11932"/>
                  </a:lnTo>
                  <a:lnTo>
                    <a:pt x="153280" y="4481"/>
                  </a:lnTo>
                  <a:lnTo>
                    <a:pt x="146191" y="1105"/>
                  </a:lnTo>
                  <a:lnTo>
                    <a:pt x="127732" y="0"/>
                  </a:lnTo>
                  <a:lnTo>
                    <a:pt x="108283" y="3808"/>
                  </a:lnTo>
                  <a:lnTo>
                    <a:pt x="68538" y="27949"/>
                  </a:lnTo>
                  <a:lnTo>
                    <a:pt x="34444" y="66687"/>
                  </a:lnTo>
                  <a:lnTo>
                    <a:pt x="11238" y="104421"/>
                  </a:lnTo>
                  <a:lnTo>
                    <a:pt x="2412" y="129161"/>
                  </a:lnTo>
                  <a:lnTo>
                    <a:pt x="0" y="146542"/>
                  </a:lnTo>
                  <a:lnTo>
                    <a:pt x="4219" y="161542"/>
                  </a:lnTo>
                  <a:lnTo>
                    <a:pt x="8122" y="168320"/>
                  </a:lnTo>
                  <a:lnTo>
                    <a:pt x="12709" y="172839"/>
                  </a:lnTo>
                  <a:lnTo>
                    <a:pt x="23096" y="177860"/>
                  </a:lnTo>
                  <a:lnTo>
                    <a:pt x="28645" y="177215"/>
                  </a:lnTo>
                  <a:lnTo>
                    <a:pt x="40101" y="171206"/>
                  </a:lnTo>
                  <a:lnTo>
                    <a:pt x="81434" y="139121"/>
                  </a:lnTo>
                  <a:lnTo>
                    <a:pt x="117134" y="99091"/>
                  </a:lnTo>
                  <a:lnTo>
                    <a:pt x="140945" y="69539"/>
                  </a:lnTo>
                  <a:lnTo>
                    <a:pt x="151859" y="52574"/>
                  </a:lnTo>
                  <a:lnTo>
                    <a:pt x="165447" y="40789"/>
                  </a:lnTo>
                  <a:lnTo>
                    <a:pt x="166209" y="42178"/>
                  </a:lnTo>
                  <a:lnTo>
                    <a:pt x="167056" y="49012"/>
                  </a:lnTo>
                  <a:lnTo>
                    <a:pt x="153455" y="93001"/>
                  </a:lnTo>
                  <a:lnTo>
                    <a:pt x="145044" y="137188"/>
                  </a:lnTo>
                  <a:lnTo>
                    <a:pt x="148994" y="157170"/>
                  </a:lnTo>
                  <a:lnTo>
                    <a:pt x="167733" y="19080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7" name="SMARTInkShape-3674"/>
            <p:cNvSpPr/>
            <p:nvPr>
              <p:custDataLst>
                <p:tags r:id="rId208"/>
              </p:custDataLst>
            </p:nvPr>
          </p:nvSpPr>
          <p:spPr bwMode="auto">
            <a:xfrm>
              <a:off x="1946672" y="2830711"/>
              <a:ext cx="44650" cy="285751"/>
            </a:xfrm>
            <a:custGeom>
              <a:avLst/>
              <a:gdLst/>
              <a:ahLst/>
              <a:cxnLst/>
              <a:rect l="0" t="0" r="0" b="0"/>
              <a:pathLst>
                <a:path w="44650" h="285751">
                  <a:moveTo>
                    <a:pt x="44649" y="0"/>
                  </a:moveTo>
                  <a:lnTo>
                    <a:pt x="44649" y="0"/>
                  </a:lnTo>
                  <a:lnTo>
                    <a:pt x="39908" y="39953"/>
                  </a:lnTo>
                  <a:lnTo>
                    <a:pt x="34935" y="71004"/>
                  </a:lnTo>
                  <a:lnTo>
                    <a:pt x="29417" y="103987"/>
                  </a:lnTo>
                  <a:lnTo>
                    <a:pt x="20733" y="140282"/>
                  </a:lnTo>
                  <a:lnTo>
                    <a:pt x="12868" y="174739"/>
                  </a:lnTo>
                  <a:lnTo>
                    <a:pt x="7062" y="213551"/>
                  </a:lnTo>
                  <a:lnTo>
                    <a:pt x="930" y="257868"/>
                  </a:lnTo>
                  <a:lnTo>
                    <a:pt x="0" y="2857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8" name="SMARTInkShape-3675"/>
            <p:cNvSpPr/>
            <p:nvPr>
              <p:custDataLst>
                <p:tags r:id="rId209"/>
              </p:custDataLst>
            </p:nvPr>
          </p:nvSpPr>
          <p:spPr bwMode="auto">
            <a:xfrm>
              <a:off x="1660922" y="2955727"/>
              <a:ext cx="186965" cy="196454"/>
            </a:xfrm>
            <a:custGeom>
              <a:avLst/>
              <a:gdLst/>
              <a:ahLst/>
              <a:cxnLst/>
              <a:rect l="0" t="0" r="0" b="0"/>
              <a:pathLst>
                <a:path w="186965" h="196454">
                  <a:moveTo>
                    <a:pt x="0" y="0"/>
                  </a:moveTo>
                  <a:lnTo>
                    <a:pt x="0" y="0"/>
                  </a:lnTo>
                  <a:lnTo>
                    <a:pt x="0" y="44121"/>
                  </a:lnTo>
                  <a:lnTo>
                    <a:pt x="0" y="85502"/>
                  </a:lnTo>
                  <a:lnTo>
                    <a:pt x="992" y="116384"/>
                  </a:lnTo>
                  <a:lnTo>
                    <a:pt x="9714" y="160609"/>
                  </a:lnTo>
                  <a:lnTo>
                    <a:pt x="15231" y="170600"/>
                  </a:lnTo>
                  <a:lnTo>
                    <a:pt x="20991" y="175041"/>
                  </a:lnTo>
                  <a:lnTo>
                    <a:pt x="39292" y="177541"/>
                  </a:lnTo>
                  <a:lnTo>
                    <a:pt x="52521" y="172834"/>
                  </a:lnTo>
                  <a:lnTo>
                    <a:pt x="95188" y="144273"/>
                  </a:lnTo>
                  <a:lnTo>
                    <a:pt x="130963" y="102305"/>
                  </a:lnTo>
                  <a:lnTo>
                    <a:pt x="158999" y="57892"/>
                  </a:lnTo>
                  <a:lnTo>
                    <a:pt x="185637" y="21054"/>
                  </a:lnTo>
                  <a:lnTo>
                    <a:pt x="186266" y="20981"/>
                  </a:lnTo>
                  <a:lnTo>
                    <a:pt x="186685" y="21924"/>
                  </a:lnTo>
                  <a:lnTo>
                    <a:pt x="186964" y="23546"/>
                  </a:lnTo>
                  <a:lnTo>
                    <a:pt x="177736" y="67862"/>
                  </a:lnTo>
                  <a:lnTo>
                    <a:pt x="169410" y="103451"/>
                  </a:lnTo>
                  <a:lnTo>
                    <a:pt x="162448" y="146883"/>
                  </a:lnTo>
                  <a:lnTo>
                    <a:pt x="178594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09" name="SMARTInkShape-3676"/>
            <p:cNvSpPr/>
            <p:nvPr>
              <p:custDataLst>
                <p:tags r:id="rId210"/>
              </p:custDataLst>
            </p:nvPr>
          </p:nvSpPr>
          <p:spPr bwMode="auto">
            <a:xfrm>
              <a:off x="1410891" y="2966950"/>
              <a:ext cx="202975" cy="167371"/>
            </a:xfrm>
            <a:custGeom>
              <a:avLst/>
              <a:gdLst/>
              <a:ahLst/>
              <a:cxnLst/>
              <a:rect l="0" t="0" r="0" b="0"/>
              <a:pathLst>
                <a:path w="202975" h="167371">
                  <a:moveTo>
                    <a:pt x="0" y="104863"/>
                  </a:moveTo>
                  <a:lnTo>
                    <a:pt x="0" y="104863"/>
                  </a:lnTo>
                  <a:lnTo>
                    <a:pt x="4740" y="95382"/>
                  </a:lnTo>
                  <a:lnTo>
                    <a:pt x="10086" y="68263"/>
                  </a:lnTo>
                  <a:lnTo>
                    <a:pt x="37996" y="24618"/>
                  </a:lnTo>
                  <a:lnTo>
                    <a:pt x="49629" y="13636"/>
                  </a:lnTo>
                  <a:lnTo>
                    <a:pt x="64721" y="5447"/>
                  </a:lnTo>
                  <a:lnTo>
                    <a:pt x="89953" y="0"/>
                  </a:lnTo>
                  <a:lnTo>
                    <a:pt x="116280" y="3126"/>
                  </a:lnTo>
                  <a:lnTo>
                    <a:pt x="153692" y="15887"/>
                  </a:lnTo>
                  <a:lnTo>
                    <a:pt x="169510" y="22654"/>
                  </a:lnTo>
                  <a:lnTo>
                    <a:pt x="188580" y="37620"/>
                  </a:lnTo>
                  <a:lnTo>
                    <a:pt x="197253" y="48849"/>
                  </a:lnTo>
                  <a:lnTo>
                    <a:pt x="202974" y="75808"/>
                  </a:lnTo>
                  <a:lnTo>
                    <a:pt x="193729" y="97572"/>
                  </a:lnTo>
                  <a:lnTo>
                    <a:pt x="171503" y="124200"/>
                  </a:lnTo>
                  <a:lnTo>
                    <a:pt x="127039" y="155924"/>
                  </a:lnTo>
                  <a:lnTo>
                    <a:pt x="120411" y="159740"/>
                  </a:lnTo>
                  <a:lnTo>
                    <a:pt x="83243" y="165863"/>
                  </a:lnTo>
                  <a:lnTo>
                    <a:pt x="53578" y="16737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0" name="SMARTInkShape-3677"/>
            <p:cNvSpPr/>
            <p:nvPr>
              <p:custDataLst>
                <p:tags r:id="rId211"/>
              </p:custDataLst>
            </p:nvPr>
          </p:nvSpPr>
          <p:spPr bwMode="auto">
            <a:xfrm>
              <a:off x="1393031" y="3027164"/>
              <a:ext cx="60350" cy="410767"/>
            </a:xfrm>
            <a:custGeom>
              <a:avLst/>
              <a:gdLst/>
              <a:ahLst/>
              <a:cxnLst/>
              <a:rect l="0" t="0" r="0" b="0"/>
              <a:pathLst>
                <a:path w="60350" h="410767">
                  <a:moveTo>
                    <a:pt x="26790" y="0"/>
                  </a:moveTo>
                  <a:lnTo>
                    <a:pt x="26790" y="0"/>
                  </a:lnTo>
                  <a:lnTo>
                    <a:pt x="31530" y="4740"/>
                  </a:lnTo>
                  <a:lnTo>
                    <a:pt x="42021" y="42755"/>
                  </a:lnTo>
                  <a:lnTo>
                    <a:pt x="50705" y="78704"/>
                  </a:lnTo>
                  <a:lnTo>
                    <a:pt x="58570" y="119341"/>
                  </a:lnTo>
                  <a:lnTo>
                    <a:pt x="60349" y="157950"/>
                  </a:lnTo>
                  <a:lnTo>
                    <a:pt x="56026" y="199377"/>
                  </a:lnTo>
                  <a:lnTo>
                    <a:pt x="53311" y="237227"/>
                  </a:lnTo>
                  <a:lnTo>
                    <a:pt x="47656" y="273578"/>
                  </a:lnTo>
                  <a:lnTo>
                    <a:pt x="44548" y="308491"/>
                  </a:lnTo>
                  <a:lnTo>
                    <a:pt x="32465" y="352750"/>
                  </a:lnTo>
                  <a:lnTo>
                    <a:pt x="0" y="41076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1" name="SMARTInkShape-3678"/>
            <p:cNvSpPr/>
            <p:nvPr>
              <p:custDataLst>
                <p:tags r:id="rId212"/>
              </p:custDataLst>
            </p:nvPr>
          </p:nvSpPr>
          <p:spPr bwMode="auto">
            <a:xfrm>
              <a:off x="1279177" y="2946797"/>
              <a:ext cx="116574" cy="194012"/>
            </a:xfrm>
            <a:custGeom>
              <a:avLst/>
              <a:gdLst/>
              <a:ahLst/>
              <a:cxnLst/>
              <a:rect l="0" t="0" r="0" b="0"/>
              <a:pathLst>
                <a:path w="116574" h="194012">
                  <a:moveTo>
                    <a:pt x="42417" y="0"/>
                  </a:moveTo>
                  <a:lnTo>
                    <a:pt x="42417" y="0"/>
                  </a:lnTo>
                  <a:lnTo>
                    <a:pt x="25247" y="39079"/>
                  </a:lnTo>
                  <a:lnTo>
                    <a:pt x="10399" y="79267"/>
                  </a:lnTo>
                  <a:lnTo>
                    <a:pt x="557" y="115868"/>
                  </a:lnTo>
                  <a:lnTo>
                    <a:pt x="0" y="133848"/>
                  </a:lnTo>
                  <a:lnTo>
                    <a:pt x="5620" y="173840"/>
                  </a:lnTo>
                  <a:lnTo>
                    <a:pt x="8956" y="179394"/>
                  </a:lnTo>
                  <a:lnTo>
                    <a:pt x="20600" y="188210"/>
                  </a:lnTo>
                  <a:lnTo>
                    <a:pt x="39150" y="194011"/>
                  </a:lnTo>
                  <a:lnTo>
                    <a:pt x="53863" y="190076"/>
                  </a:lnTo>
                  <a:lnTo>
                    <a:pt x="76235" y="176704"/>
                  </a:lnTo>
                  <a:lnTo>
                    <a:pt x="89197" y="163863"/>
                  </a:lnTo>
                  <a:lnTo>
                    <a:pt x="106659" y="133329"/>
                  </a:lnTo>
                  <a:lnTo>
                    <a:pt x="116573" y="96280"/>
                  </a:lnTo>
                  <a:lnTo>
                    <a:pt x="112040" y="59183"/>
                  </a:lnTo>
                  <a:lnTo>
                    <a:pt x="106102" y="39202"/>
                  </a:lnTo>
                  <a:lnTo>
                    <a:pt x="92596" y="18781"/>
                  </a:lnTo>
                  <a:lnTo>
                    <a:pt x="69206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2" name="SMARTInkShape-3679"/>
            <p:cNvSpPr/>
            <p:nvPr>
              <p:custDataLst>
                <p:tags r:id="rId213"/>
              </p:custDataLst>
            </p:nvPr>
          </p:nvSpPr>
          <p:spPr bwMode="auto">
            <a:xfrm>
              <a:off x="1044774" y="2936949"/>
              <a:ext cx="175398" cy="191575"/>
            </a:xfrm>
            <a:custGeom>
              <a:avLst/>
              <a:gdLst/>
              <a:ahLst/>
              <a:cxnLst/>
              <a:rect l="0" t="0" r="0" b="0"/>
              <a:pathLst>
                <a:path w="175398" h="191575">
                  <a:moveTo>
                    <a:pt x="0" y="63426"/>
                  </a:moveTo>
                  <a:lnTo>
                    <a:pt x="0" y="63426"/>
                  </a:lnTo>
                  <a:lnTo>
                    <a:pt x="0" y="58685"/>
                  </a:lnTo>
                  <a:lnTo>
                    <a:pt x="20117" y="22318"/>
                  </a:lnTo>
                  <a:lnTo>
                    <a:pt x="43774" y="4062"/>
                  </a:lnTo>
                  <a:lnTo>
                    <a:pt x="62119" y="0"/>
                  </a:lnTo>
                  <a:lnTo>
                    <a:pt x="86535" y="3292"/>
                  </a:lnTo>
                  <a:lnTo>
                    <a:pt x="124835" y="17106"/>
                  </a:lnTo>
                  <a:lnTo>
                    <a:pt x="143924" y="31952"/>
                  </a:lnTo>
                  <a:lnTo>
                    <a:pt x="157296" y="51896"/>
                  </a:lnTo>
                  <a:lnTo>
                    <a:pt x="173799" y="93633"/>
                  </a:lnTo>
                  <a:lnTo>
                    <a:pt x="175397" y="101423"/>
                  </a:lnTo>
                  <a:lnTo>
                    <a:pt x="171881" y="120663"/>
                  </a:lnTo>
                  <a:lnTo>
                    <a:pt x="162712" y="141450"/>
                  </a:lnTo>
                  <a:lnTo>
                    <a:pt x="141807" y="167904"/>
                  </a:lnTo>
                  <a:lnTo>
                    <a:pt x="121612" y="182907"/>
                  </a:lnTo>
                  <a:lnTo>
                    <a:pt x="105643" y="190281"/>
                  </a:lnTo>
                  <a:lnTo>
                    <a:pt x="88624" y="191574"/>
                  </a:lnTo>
                  <a:lnTo>
                    <a:pt x="79919" y="190530"/>
                  </a:lnTo>
                  <a:lnTo>
                    <a:pt x="53578" y="1705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533" name="SMARTInkShape-Group325"/>
          <p:cNvGrpSpPr/>
          <p:nvPr/>
        </p:nvGrpSpPr>
        <p:grpSpPr>
          <a:xfrm>
            <a:off x="2205067" y="1617515"/>
            <a:ext cx="2533623" cy="1081658"/>
            <a:chOff x="681066" y="1617515"/>
            <a:chExt cx="2533623" cy="1081658"/>
          </a:xfrm>
        </p:grpSpPr>
        <p:sp>
          <p:nvSpPr>
            <p:cNvPr id="2514" name="SMARTInkShape-3680"/>
            <p:cNvSpPr/>
            <p:nvPr>
              <p:custDataLst>
                <p:tags r:id="rId181"/>
              </p:custDataLst>
            </p:nvPr>
          </p:nvSpPr>
          <p:spPr bwMode="auto">
            <a:xfrm>
              <a:off x="1598449" y="2432374"/>
              <a:ext cx="169630" cy="163669"/>
            </a:xfrm>
            <a:custGeom>
              <a:avLst/>
              <a:gdLst/>
              <a:ahLst/>
              <a:cxnLst/>
              <a:rect l="0" t="0" r="0" b="0"/>
              <a:pathLst>
                <a:path w="169630" h="163669">
                  <a:moveTo>
                    <a:pt x="17825" y="67939"/>
                  </a:moveTo>
                  <a:lnTo>
                    <a:pt x="17825" y="67939"/>
                  </a:lnTo>
                  <a:lnTo>
                    <a:pt x="16832" y="82196"/>
                  </a:lnTo>
                  <a:lnTo>
                    <a:pt x="10757" y="109413"/>
                  </a:lnTo>
                  <a:lnTo>
                    <a:pt x="6801" y="135790"/>
                  </a:lnTo>
                  <a:lnTo>
                    <a:pt x="365" y="163668"/>
                  </a:lnTo>
                  <a:lnTo>
                    <a:pt x="232" y="163509"/>
                  </a:lnTo>
                  <a:lnTo>
                    <a:pt x="0" y="153517"/>
                  </a:lnTo>
                  <a:lnTo>
                    <a:pt x="9085" y="113690"/>
                  </a:lnTo>
                  <a:lnTo>
                    <a:pt x="29457" y="73447"/>
                  </a:lnTo>
                  <a:lnTo>
                    <a:pt x="60361" y="31727"/>
                  </a:lnTo>
                  <a:lnTo>
                    <a:pt x="95349" y="8310"/>
                  </a:lnTo>
                  <a:lnTo>
                    <a:pt x="119398" y="0"/>
                  </a:lnTo>
                  <a:lnTo>
                    <a:pt x="132752" y="702"/>
                  </a:lnTo>
                  <a:lnTo>
                    <a:pt x="139091" y="2278"/>
                  </a:lnTo>
                  <a:lnTo>
                    <a:pt x="148781" y="9321"/>
                  </a:lnTo>
                  <a:lnTo>
                    <a:pt x="169629" y="5007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5" name="SMARTInkShape-3681"/>
            <p:cNvSpPr/>
            <p:nvPr>
              <p:custDataLst>
                <p:tags r:id="rId182"/>
              </p:custDataLst>
            </p:nvPr>
          </p:nvSpPr>
          <p:spPr bwMode="auto">
            <a:xfrm>
              <a:off x="1814813" y="2437805"/>
              <a:ext cx="90993" cy="145074"/>
            </a:xfrm>
            <a:custGeom>
              <a:avLst/>
              <a:gdLst/>
              <a:ahLst/>
              <a:cxnLst/>
              <a:rect l="0" t="0" r="0" b="0"/>
              <a:pathLst>
                <a:path w="90993" h="145074">
                  <a:moveTo>
                    <a:pt x="24703" y="17859"/>
                  </a:moveTo>
                  <a:lnTo>
                    <a:pt x="24703" y="17859"/>
                  </a:lnTo>
                  <a:lnTo>
                    <a:pt x="19962" y="17859"/>
                  </a:lnTo>
                  <a:lnTo>
                    <a:pt x="18566" y="18851"/>
                  </a:lnTo>
                  <a:lnTo>
                    <a:pt x="17635" y="20505"/>
                  </a:lnTo>
                  <a:lnTo>
                    <a:pt x="6223" y="62445"/>
                  </a:lnTo>
                  <a:lnTo>
                    <a:pt x="376" y="91924"/>
                  </a:lnTo>
                  <a:lnTo>
                    <a:pt x="0" y="112292"/>
                  </a:lnTo>
                  <a:lnTo>
                    <a:pt x="5367" y="133923"/>
                  </a:lnTo>
                  <a:lnTo>
                    <a:pt x="10487" y="143196"/>
                  </a:lnTo>
                  <a:lnTo>
                    <a:pt x="15225" y="145073"/>
                  </a:lnTo>
                  <a:lnTo>
                    <a:pt x="28428" y="144513"/>
                  </a:lnTo>
                  <a:lnTo>
                    <a:pt x="52595" y="138620"/>
                  </a:lnTo>
                  <a:lnTo>
                    <a:pt x="64550" y="130731"/>
                  </a:lnTo>
                  <a:lnTo>
                    <a:pt x="73170" y="119618"/>
                  </a:lnTo>
                  <a:lnTo>
                    <a:pt x="86789" y="85585"/>
                  </a:lnTo>
                  <a:lnTo>
                    <a:pt x="90992" y="65819"/>
                  </a:lnTo>
                  <a:lnTo>
                    <a:pt x="87780" y="42542"/>
                  </a:lnTo>
                  <a:lnTo>
                    <a:pt x="83164" y="25853"/>
                  </a:lnTo>
                  <a:lnTo>
                    <a:pt x="78560" y="19219"/>
                  </a:lnTo>
                  <a:lnTo>
                    <a:pt x="65506" y="9203"/>
                  </a:lnTo>
                  <a:lnTo>
                    <a:pt x="3363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6" name="SMARTInkShape-3682"/>
            <p:cNvSpPr/>
            <p:nvPr>
              <p:custDataLst>
                <p:tags r:id="rId183"/>
              </p:custDataLst>
            </p:nvPr>
          </p:nvSpPr>
          <p:spPr bwMode="auto">
            <a:xfrm>
              <a:off x="1982391" y="2303859"/>
              <a:ext cx="61681" cy="294681"/>
            </a:xfrm>
            <a:custGeom>
              <a:avLst/>
              <a:gdLst/>
              <a:ahLst/>
              <a:cxnLst/>
              <a:rect l="0" t="0" r="0" b="0"/>
              <a:pathLst>
                <a:path w="61681" h="294681">
                  <a:moveTo>
                    <a:pt x="53578" y="0"/>
                  </a:moveTo>
                  <a:lnTo>
                    <a:pt x="53578" y="0"/>
                  </a:lnTo>
                  <a:lnTo>
                    <a:pt x="58318" y="4741"/>
                  </a:lnTo>
                  <a:lnTo>
                    <a:pt x="61680" y="42756"/>
                  </a:lnTo>
                  <a:lnTo>
                    <a:pt x="61270" y="77712"/>
                  </a:lnTo>
                  <a:lnTo>
                    <a:pt x="55306" y="113205"/>
                  </a:lnTo>
                  <a:lnTo>
                    <a:pt x="47255" y="147864"/>
                  </a:lnTo>
                  <a:lnTo>
                    <a:pt x="35645" y="186745"/>
                  </a:lnTo>
                  <a:lnTo>
                    <a:pt x="19057" y="227829"/>
                  </a:lnTo>
                  <a:lnTo>
                    <a:pt x="3195" y="270957"/>
                  </a:lnTo>
                  <a:lnTo>
                    <a:pt x="0" y="29468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7" name="SMARTInkShape-3683"/>
            <p:cNvSpPr/>
            <p:nvPr>
              <p:custDataLst>
                <p:tags r:id="rId184"/>
              </p:custDataLst>
            </p:nvPr>
          </p:nvSpPr>
          <p:spPr bwMode="auto">
            <a:xfrm>
              <a:off x="2109184" y="2178844"/>
              <a:ext cx="167887" cy="520329"/>
            </a:xfrm>
            <a:custGeom>
              <a:avLst/>
              <a:gdLst/>
              <a:ahLst/>
              <a:cxnLst/>
              <a:rect l="0" t="0" r="0" b="0"/>
              <a:pathLst>
                <a:path w="167887" h="520329">
                  <a:moveTo>
                    <a:pt x="167886" y="0"/>
                  </a:moveTo>
                  <a:lnTo>
                    <a:pt x="167886" y="0"/>
                  </a:lnTo>
                  <a:lnTo>
                    <a:pt x="166894" y="9113"/>
                  </a:lnTo>
                  <a:lnTo>
                    <a:pt x="155458" y="45848"/>
                  </a:lnTo>
                  <a:lnTo>
                    <a:pt x="144963" y="88725"/>
                  </a:lnTo>
                  <a:lnTo>
                    <a:pt x="140258" y="129586"/>
                  </a:lnTo>
                  <a:lnTo>
                    <a:pt x="127179" y="173113"/>
                  </a:lnTo>
                  <a:lnTo>
                    <a:pt x="116390" y="202616"/>
                  </a:lnTo>
                  <a:lnTo>
                    <a:pt x="104981" y="234911"/>
                  </a:lnTo>
                  <a:lnTo>
                    <a:pt x="93296" y="268116"/>
                  </a:lnTo>
                  <a:lnTo>
                    <a:pt x="81488" y="299410"/>
                  </a:lnTo>
                  <a:lnTo>
                    <a:pt x="63683" y="340178"/>
                  </a:lnTo>
                  <a:lnTo>
                    <a:pt x="45840" y="382134"/>
                  </a:lnTo>
                  <a:lnTo>
                    <a:pt x="32726" y="421244"/>
                  </a:lnTo>
                  <a:lnTo>
                    <a:pt x="19406" y="462885"/>
                  </a:lnTo>
                  <a:lnTo>
                    <a:pt x="4221" y="504059"/>
                  </a:lnTo>
                  <a:lnTo>
                    <a:pt x="0" y="518555"/>
                  </a:lnTo>
                  <a:lnTo>
                    <a:pt x="400" y="520328"/>
                  </a:lnTo>
                  <a:lnTo>
                    <a:pt x="7152" y="51792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8" name="SMARTInkShape-3684"/>
            <p:cNvSpPr/>
            <p:nvPr>
              <p:custDataLst>
                <p:tags r:id="rId185"/>
              </p:custDataLst>
            </p:nvPr>
          </p:nvSpPr>
          <p:spPr bwMode="auto">
            <a:xfrm>
              <a:off x="2348508" y="2178844"/>
              <a:ext cx="107157" cy="419696"/>
            </a:xfrm>
            <a:custGeom>
              <a:avLst/>
              <a:gdLst/>
              <a:ahLst/>
              <a:cxnLst/>
              <a:rect l="0" t="0" r="0" b="0"/>
              <a:pathLst>
                <a:path w="107157" h="419696">
                  <a:moveTo>
                    <a:pt x="107156" y="0"/>
                  </a:moveTo>
                  <a:lnTo>
                    <a:pt x="107156" y="0"/>
                  </a:lnTo>
                  <a:lnTo>
                    <a:pt x="106164" y="35423"/>
                  </a:lnTo>
                  <a:lnTo>
                    <a:pt x="102416" y="65684"/>
                  </a:lnTo>
                  <a:lnTo>
                    <a:pt x="94727" y="107546"/>
                  </a:lnTo>
                  <a:lnTo>
                    <a:pt x="90906" y="145085"/>
                  </a:lnTo>
                  <a:lnTo>
                    <a:pt x="80293" y="181343"/>
                  </a:lnTo>
                  <a:lnTo>
                    <a:pt x="69321" y="217221"/>
                  </a:lnTo>
                  <a:lnTo>
                    <a:pt x="59786" y="252987"/>
                  </a:lnTo>
                  <a:lnTo>
                    <a:pt x="50677" y="288720"/>
                  </a:lnTo>
                  <a:lnTo>
                    <a:pt x="37718" y="329221"/>
                  </a:lnTo>
                  <a:lnTo>
                    <a:pt x="19724" y="365884"/>
                  </a:lnTo>
                  <a:lnTo>
                    <a:pt x="0" y="4196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19" name="SMARTInkShape-3685"/>
            <p:cNvSpPr/>
            <p:nvPr>
              <p:custDataLst>
                <p:tags r:id="rId186"/>
              </p:custDataLst>
            </p:nvPr>
          </p:nvSpPr>
          <p:spPr bwMode="auto">
            <a:xfrm>
              <a:off x="2455664" y="2411016"/>
              <a:ext cx="44650" cy="178594"/>
            </a:xfrm>
            <a:custGeom>
              <a:avLst/>
              <a:gdLst/>
              <a:ahLst/>
              <a:cxnLst/>
              <a:rect l="0" t="0" r="0" b="0"/>
              <a:pathLst>
                <a:path w="44650" h="178594">
                  <a:moveTo>
                    <a:pt x="44649" y="0"/>
                  </a:moveTo>
                  <a:lnTo>
                    <a:pt x="44649" y="0"/>
                  </a:lnTo>
                  <a:lnTo>
                    <a:pt x="39908" y="34338"/>
                  </a:lnTo>
                  <a:lnTo>
                    <a:pt x="30409" y="71164"/>
                  </a:lnTo>
                  <a:lnTo>
                    <a:pt x="22213" y="112394"/>
                  </a:lnTo>
                  <a:lnTo>
                    <a:pt x="0" y="17859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0" name="SMARTInkShape-3686"/>
            <p:cNvSpPr/>
            <p:nvPr>
              <p:custDataLst>
                <p:tags r:id="rId187"/>
              </p:custDataLst>
            </p:nvPr>
          </p:nvSpPr>
          <p:spPr bwMode="auto">
            <a:xfrm>
              <a:off x="2536031" y="2303859"/>
              <a:ext cx="1" cy="17861"/>
            </a:xfrm>
            <a:custGeom>
              <a:avLst/>
              <a:gdLst/>
              <a:ahLst/>
              <a:cxnLst/>
              <a:rect l="0" t="0" r="0" b="0"/>
              <a:pathLst>
                <a:path w="1" h="17861">
                  <a:moveTo>
                    <a:pt x="0" y="17860"/>
                  </a:moveTo>
                  <a:lnTo>
                    <a:pt x="0" y="1786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1" name="SMARTInkShape-3687"/>
            <p:cNvSpPr/>
            <p:nvPr>
              <p:custDataLst>
                <p:tags r:id="rId188"/>
              </p:custDataLst>
            </p:nvPr>
          </p:nvSpPr>
          <p:spPr bwMode="auto">
            <a:xfrm>
              <a:off x="2536031" y="2411995"/>
              <a:ext cx="293020" cy="184827"/>
            </a:xfrm>
            <a:custGeom>
              <a:avLst/>
              <a:gdLst/>
              <a:ahLst/>
              <a:cxnLst/>
              <a:rect l="0" t="0" r="0" b="0"/>
              <a:pathLst>
                <a:path w="293020" h="184827">
                  <a:moveTo>
                    <a:pt x="0" y="159755"/>
                  </a:moveTo>
                  <a:lnTo>
                    <a:pt x="0" y="159755"/>
                  </a:lnTo>
                  <a:lnTo>
                    <a:pt x="0" y="184826"/>
                  </a:lnTo>
                  <a:lnTo>
                    <a:pt x="4741" y="144366"/>
                  </a:lnTo>
                  <a:lnTo>
                    <a:pt x="18092" y="104640"/>
                  </a:lnTo>
                  <a:lnTo>
                    <a:pt x="34552" y="70155"/>
                  </a:lnTo>
                  <a:lnTo>
                    <a:pt x="65392" y="32838"/>
                  </a:lnTo>
                  <a:lnTo>
                    <a:pt x="81649" y="19011"/>
                  </a:lnTo>
                  <a:lnTo>
                    <a:pt x="98797" y="12866"/>
                  </a:lnTo>
                  <a:lnTo>
                    <a:pt x="105552" y="13212"/>
                  </a:lnTo>
                  <a:lnTo>
                    <a:pt x="111048" y="15427"/>
                  </a:lnTo>
                  <a:lnTo>
                    <a:pt x="119800" y="23179"/>
                  </a:lnTo>
                  <a:lnTo>
                    <a:pt x="126998" y="33239"/>
                  </a:lnTo>
                  <a:lnTo>
                    <a:pt x="131887" y="59541"/>
                  </a:lnTo>
                  <a:lnTo>
                    <a:pt x="126607" y="103269"/>
                  </a:lnTo>
                  <a:lnTo>
                    <a:pt x="122510" y="141640"/>
                  </a:lnTo>
                  <a:lnTo>
                    <a:pt x="117355" y="156177"/>
                  </a:lnTo>
                  <a:lnTo>
                    <a:pt x="116932" y="156377"/>
                  </a:lnTo>
                  <a:lnTo>
                    <a:pt x="116462" y="153954"/>
                  </a:lnTo>
                  <a:lnTo>
                    <a:pt x="136237" y="113813"/>
                  </a:lnTo>
                  <a:lnTo>
                    <a:pt x="161428" y="77356"/>
                  </a:lnTo>
                  <a:lnTo>
                    <a:pt x="196729" y="36456"/>
                  </a:lnTo>
                  <a:lnTo>
                    <a:pt x="234912" y="6455"/>
                  </a:lnTo>
                  <a:lnTo>
                    <a:pt x="246950" y="2325"/>
                  </a:lnTo>
                  <a:lnTo>
                    <a:pt x="269624" y="0"/>
                  </a:lnTo>
                  <a:lnTo>
                    <a:pt x="274999" y="665"/>
                  </a:lnTo>
                  <a:lnTo>
                    <a:pt x="278583" y="2101"/>
                  </a:lnTo>
                  <a:lnTo>
                    <a:pt x="280972" y="4051"/>
                  </a:lnTo>
                  <a:lnTo>
                    <a:pt x="289075" y="25757"/>
                  </a:lnTo>
                  <a:lnTo>
                    <a:pt x="293019" y="47843"/>
                  </a:lnTo>
                  <a:lnTo>
                    <a:pt x="289447" y="76435"/>
                  </a:lnTo>
                  <a:lnTo>
                    <a:pt x="273215" y="118676"/>
                  </a:lnTo>
                  <a:lnTo>
                    <a:pt x="258961" y="1418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2" name="SMARTInkShape-3688"/>
            <p:cNvSpPr/>
            <p:nvPr>
              <p:custDataLst>
                <p:tags r:id="rId189"/>
              </p:custDataLst>
            </p:nvPr>
          </p:nvSpPr>
          <p:spPr bwMode="auto">
            <a:xfrm>
              <a:off x="2866430" y="2411016"/>
              <a:ext cx="62509" cy="142876"/>
            </a:xfrm>
            <a:custGeom>
              <a:avLst/>
              <a:gdLst/>
              <a:ahLst/>
              <a:cxnLst/>
              <a:rect l="0" t="0" r="0" b="0"/>
              <a:pathLst>
                <a:path w="62509" h="142876">
                  <a:moveTo>
                    <a:pt x="62508" y="0"/>
                  </a:moveTo>
                  <a:lnTo>
                    <a:pt x="62508" y="0"/>
                  </a:lnTo>
                  <a:lnTo>
                    <a:pt x="52794" y="27364"/>
                  </a:lnTo>
                  <a:lnTo>
                    <a:pt x="41517" y="65046"/>
                  </a:lnTo>
                  <a:lnTo>
                    <a:pt x="32696" y="99530"/>
                  </a:lnTo>
                  <a:lnTo>
                    <a:pt x="19058" y="126945"/>
                  </a:lnTo>
                  <a:lnTo>
                    <a:pt x="0" y="14287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3" name="SMARTInkShape-3689"/>
            <p:cNvSpPr/>
            <p:nvPr>
              <p:custDataLst>
                <p:tags r:id="rId190"/>
              </p:custDataLst>
            </p:nvPr>
          </p:nvSpPr>
          <p:spPr bwMode="auto">
            <a:xfrm>
              <a:off x="2937867" y="2312789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4" name="SMARTInkShape-3690"/>
            <p:cNvSpPr/>
            <p:nvPr>
              <p:custDataLst>
                <p:tags r:id="rId191"/>
              </p:custDataLst>
            </p:nvPr>
          </p:nvSpPr>
          <p:spPr bwMode="auto">
            <a:xfrm>
              <a:off x="3007004" y="2214563"/>
              <a:ext cx="189825" cy="397368"/>
            </a:xfrm>
            <a:custGeom>
              <a:avLst/>
              <a:gdLst/>
              <a:ahLst/>
              <a:cxnLst/>
              <a:rect l="0" t="0" r="0" b="0"/>
              <a:pathLst>
                <a:path w="189825" h="397368">
                  <a:moveTo>
                    <a:pt x="189824" y="0"/>
                  </a:moveTo>
                  <a:lnTo>
                    <a:pt x="189824" y="0"/>
                  </a:lnTo>
                  <a:lnTo>
                    <a:pt x="170397" y="36208"/>
                  </a:lnTo>
                  <a:lnTo>
                    <a:pt x="153641" y="67944"/>
                  </a:lnTo>
                  <a:lnTo>
                    <a:pt x="133463" y="108767"/>
                  </a:lnTo>
                  <a:lnTo>
                    <a:pt x="117150" y="138629"/>
                  </a:lnTo>
                  <a:lnTo>
                    <a:pt x="99978" y="171746"/>
                  </a:lnTo>
                  <a:lnTo>
                    <a:pt x="82424" y="203662"/>
                  </a:lnTo>
                  <a:lnTo>
                    <a:pt x="55807" y="246875"/>
                  </a:lnTo>
                  <a:lnTo>
                    <a:pt x="31714" y="284814"/>
                  </a:lnTo>
                  <a:lnTo>
                    <a:pt x="10536" y="328449"/>
                  </a:lnTo>
                  <a:lnTo>
                    <a:pt x="0" y="361350"/>
                  </a:lnTo>
                  <a:lnTo>
                    <a:pt x="767" y="370876"/>
                  </a:lnTo>
                  <a:lnTo>
                    <a:pt x="9557" y="386753"/>
                  </a:lnTo>
                  <a:lnTo>
                    <a:pt x="20739" y="395132"/>
                  </a:lnTo>
                  <a:lnTo>
                    <a:pt x="26499" y="397367"/>
                  </a:lnTo>
                  <a:lnTo>
                    <a:pt x="40837" y="397204"/>
                  </a:lnTo>
                  <a:lnTo>
                    <a:pt x="69554" y="389014"/>
                  </a:lnTo>
                  <a:lnTo>
                    <a:pt x="109457" y="3661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5" name="SMARTInkShape-3691"/>
            <p:cNvSpPr/>
            <p:nvPr>
              <p:custDataLst>
                <p:tags r:id="rId192"/>
              </p:custDataLst>
            </p:nvPr>
          </p:nvSpPr>
          <p:spPr bwMode="auto">
            <a:xfrm>
              <a:off x="3000375" y="2419945"/>
              <a:ext cx="214314" cy="8931"/>
            </a:xfrm>
            <a:custGeom>
              <a:avLst/>
              <a:gdLst/>
              <a:ahLst/>
              <a:cxnLst/>
              <a:rect l="0" t="0" r="0" b="0"/>
              <a:pathLst>
                <a:path w="214314" h="8931">
                  <a:moveTo>
                    <a:pt x="0" y="0"/>
                  </a:moveTo>
                  <a:lnTo>
                    <a:pt x="0" y="0"/>
                  </a:lnTo>
                  <a:lnTo>
                    <a:pt x="41475" y="0"/>
                  </a:lnTo>
                  <a:lnTo>
                    <a:pt x="79740" y="0"/>
                  </a:lnTo>
                  <a:lnTo>
                    <a:pt x="122099" y="0"/>
                  </a:lnTo>
                  <a:lnTo>
                    <a:pt x="160158" y="0"/>
                  </a:lnTo>
                  <a:lnTo>
                    <a:pt x="214313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6" name="SMARTInkShape-3692"/>
            <p:cNvSpPr/>
            <p:nvPr>
              <p:custDataLst>
                <p:tags r:id="rId193"/>
              </p:custDataLst>
            </p:nvPr>
          </p:nvSpPr>
          <p:spPr bwMode="auto">
            <a:xfrm>
              <a:off x="1410891" y="2294930"/>
              <a:ext cx="89298" cy="321469"/>
            </a:xfrm>
            <a:custGeom>
              <a:avLst/>
              <a:gdLst/>
              <a:ahLst/>
              <a:cxnLst/>
              <a:rect l="0" t="0" r="0" b="0"/>
              <a:pathLst>
                <a:path w="89298" h="321469">
                  <a:moveTo>
                    <a:pt x="89297" y="0"/>
                  </a:moveTo>
                  <a:lnTo>
                    <a:pt x="89297" y="0"/>
                  </a:lnTo>
                  <a:lnTo>
                    <a:pt x="84556" y="4740"/>
                  </a:lnTo>
                  <a:lnTo>
                    <a:pt x="80202" y="42755"/>
                  </a:lnTo>
                  <a:lnTo>
                    <a:pt x="73483" y="77711"/>
                  </a:lnTo>
                  <a:lnTo>
                    <a:pt x="64216" y="113204"/>
                  </a:lnTo>
                  <a:lnTo>
                    <a:pt x="50336" y="148856"/>
                  </a:lnTo>
                  <a:lnTo>
                    <a:pt x="38506" y="183563"/>
                  </a:lnTo>
                  <a:lnTo>
                    <a:pt x="19880" y="222459"/>
                  </a:lnTo>
                  <a:lnTo>
                    <a:pt x="4235" y="265803"/>
                  </a:lnTo>
                  <a:lnTo>
                    <a:pt x="0" y="32146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7" name="SMARTInkShape-3693"/>
            <p:cNvSpPr/>
            <p:nvPr>
              <p:custDataLst>
                <p:tags r:id="rId194"/>
              </p:custDataLst>
            </p:nvPr>
          </p:nvSpPr>
          <p:spPr bwMode="auto">
            <a:xfrm>
              <a:off x="1135829" y="2413316"/>
              <a:ext cx="197544" cy="194154"/>
            </a:xfrm>
            <a:custGeom>
              <a:avLst/>
              <a:gdLst/>
              <a:ahLst/>
              <a:cxnLst/>
              <a:rect l="0" t="0" r="0" b="0"/>
              <a:pathLst>
                <a:path w="197544" h="194154">
                  <a:moveTo>
                    <a:pt x="33960" y="42348"/>
                  </a:moveTo>
                  <a:lnTo>
                    <a:pt x="33960" y="42348"/>
                  </a:lnTo>
                  <a:lnTo>
                    <a:pt x="38701" y="47088"/>
                  </a:lnTo>
                  <a:lnTo>
                    <a:pt x="41028" y="54707"/>
                  </a:lnTo>
                  <a:lnTo>
                    <a:pt x="41070" y="67685"/>
                  </a:lnTo>
                  <a:lnTo>
                    <a:pt x="35516" y="102882"/>
                  </a:lnTo>
                  <a:lnTo>
                    <a:pt x="27586" y="141754"/>
                  </a:lnTo>
                  <a:lnTo>
                    <a:pt x="16018" y="171529"/>
                  </a:lnTo>
                  <a:lnTo>
                    <a:pt x="10111" y="179137"/>
                  </a:lnTo>
                  <a:lnTo>
                    <a:pt x="4178" y="182518"/>
                  </a:lnTo>
                  <a:lnTo>
                    <a:pt x="2199" y="182427"/>
                  </a:lnTo>
                  <a:lnTo>
                    <a:pt x="880" y="181375"/>
                  </a:lnTo>
                  <a:lnTo>
                    <a:pt x="0" y="179681"/>
                  </a:lnTo>
                  <a:lnTo>
                    <a:pt x="12847" y="149438"/>
                  </a:lnTo>
                  <a:lnTo>
                    <a:pt x="40269" y="104847"/>
                  </a:lnTo>
                  <a:lnTo>
                    <a:pt x="64788" y="70127"/>
                  </a:lnTo>
                  <a:lnTo>
                    <a:pt x="105930" y="36917"/>
                  </a:lnTo>
                  <a:lnTo>
                    <a:pt x="146594" y="5463"/>
                  </a:lnTo>
                  <a:lnTo>
                    <a:pt x="164788" y="0"/>
                  </a:lnTo>
                  <a:lnTo>
                    <a:pt x="176772" y="1368"/>
                  </a:lnTo>
                  <a:lnTo>
                    <a:pt x="182747" y="3122"/>
                  </a:lnTo>
                  <a:lnTo>
                    <a:pt x="187721" y="9252"/>
                  </a:lnTo>
                  <a:lnTo>
                    <a:pt x="195895" y="29292"/>
                  </a:lnTo>
                  <a:lnTo>
                    <a:pt x="197543" y="46798"/>
                  </a:lnTo>
                  <a:lnTo>
                    <a:pt x="187941" y="87583"/>
                  </a:lnTo>
                  <a:lnTo>
                    <a:pt x="174031" y="125477"/>
                  </a:lnTo>
                  <a:lnTo>
                    <a:pt x="157209" y="166145"/>
                  </a:lnTo>
                  <a:lnTo>
                    <a:pt x="150046" y="1941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8" name="SMARTInkShape-3694"/>
            <p:cNvSpPr/>
            <p:nvPr>
              <p:custDataLst>
                <p:tags r:id="rId195"/>
              </p:custDataLst>
            </p:nvPr>
          </p:nvSpPr>
          <p:spPr bwMode="auto">
            <a:xfrm>
              <a:off x="966329" y="2411016"/>
              <a:ext cx="138655" cy="202346"/>
            </a:xfrm>
            <a:custGeom>
              <a:avLst/>
              <a:gdLst/>
              <a:ahLst/>
              <a:cxnLst/>
              <a:rect l="0" t="0" r="0" b="0"/>
              <a:pathLst>
                <a:path w="138655" h="202346">
                  <a:moveTo>
                    <a:pt x="87374" y="0"/>
                  </a:moveTo>
                  <a:lnTo>
                    <a:pt x="87374" y="0"/>
                  </a:lnTo>
                  <a:lnTo>
                    <a:pt x="52501" y="37519"/>
                  </a:lnTo>
                  <a:lnTo>
                    <a:pt x="22993" y="80604"/>
                  </a:lnTo>
                  <a:lnTo>
                    <a:pt x="4568" y="125046"/>
                  </a:lnTo>
                  <a:lnTo>
                    <a:pt x="0" y="147073"/>
                  </a:lnTo>
                  <a:lnTo>
                    <a:pt x="3388" y="175648"/>
                  </a:lnTo>
                  <a:lnTo>
                    <a:pt x="10690" y="189852"/>
                  </a:lnTo>
                  <a:lnTo>
                    <a:pt x="15415" y="195029"/>
                  </a:lnTo>
                  <a:lnTo>
                    <a:pt x="28604" y="200781"/>
                  </a:lnTo>
                  <a:lnTo>
                    <a:pt x="44387" y="202345"/>
                  </a:lnTo>
                  <a:lnTo>
                    <a:pt x="76127" y="195265"/>
                  </a:lnTo>
                  <a:lnTo>
                    <a:pt x="89321" y="188979"/>
                  </a:lnTo>
                  <a:lnTo>
                    <a:pt x="101799" y="179571"/>
                  </a:lnTo>
                  <a:lnTo>
                    <a:pt x="119981" y="153637"/>
                  </a:lnTo>
                  <a:lnTo>
                    <a:pt x="133195" y="116077"/>
                  </a:lnTo>
                  <a:lnTo>
                    <a:pt x="138654" y="87751"/>
                  </a:lnTo>
                  <a:lnTo>
                    <a:pt x="134639" y="70750"/>
                  </a:lnTo>
                  <a:lnTo>
                    <a:pt x="130790" y="62049"/>
                  </a:lnTo>
                  <a:lnTo>
                    <a:pt x="87374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29" name="SMARTInkShape-3695"/>
            <p:cNvSpPr/>
            <p:nvPr>
              <p:custDataLst>
                <p:tags r:id="rId196"/>
              </p:custDataLst>
            </p:nvPr>
          </p:nvSpPr>
          <p:spPr bwMode="auto">
            <a:xfrm>
              <a:off x="681066" y="2371225"/>
              <a:ext cx="238693" cy="274469"/>
            </a:xfrm>
            <a:custGeom>
              <a:avLst/>
              <a:gdLst/>
              <a:ahLst/>
              <a:cxnLst/>
              <a:rect l="0" t="0" r="0" b="0"/>
              <a:pathLst>
                <a:path w="238693" h="274469">
                  <a:moveTo>
                    <a:pt x="238692" y="21931"/>
                  </a:moveTo>
                  <a:lnTo>
                    <a:pt x="238692" y="21931"/>
                  </a:lnTo>
                  <a:lnTo>
                    <a:pt x="233951" y="21931"/>
                  </a:lnTo>
                  <a:lnTo>
                    <a:pt x="232555" y="20939"/>
                  </a:lnTo>
                  <a:lnTo>
                    <a:pt x="231624" y="19285"/>
                  </a:lnTo>
                  <a:lnTo>
                    <a:pt x="231004" y="17191"/>
                  </a:lnTo>
                  <a:lnTo>
                    <a:pt x="220212" y="3840"/>
                  </a:lnTo>
                  <a:lnTo>
                    <a:pt x="217442" y="940"/>
                  </a:lnTo>
                  <a:lnTo>
                    <a:pt x="212619" y="0"/>
                  </a:lnTo>
                  <a:lnTo>
                    <a:pt x="199323" y="1601"/>
                  </a:lnTo>
                  <a:lnTo>
                    <a:pt x="160396" y="17842"/>
                  </a:lnTo>
                  <a:lnTo>
                    <a:pt x="123015" y="42804"/>
                  </a:lnTo>
                  <a:lnTo>
                    <a:pt x="79004" y="78699"/>
                  </a:lnTo>
                  <a:lnTo>
                    <a:pt x="49317" y="114504"/>
                  </a:lnTo>
                  <a:lnTo>
                    <a:pt x="19825" y="154760"/>
                  </a:lnTo>
                  <a:lnTo>
                    <a:pt x="3011" y="190383"/>
                  </a:lnTo>
                  <a:lnTo>
                    <a:pt x="0" y="204616"/>
                  </a:lnTo>
                  <a:lnTo>
                    <a:pt x="3045" y="233267"/>
                  </a:lnTo>
                  <a:lnTo>
                    <a:pt x="12913" y="250134"/>
                  </a:lnTo>
                  <a:lnTo>
                    <a:pt x="38761" y="272391"/>
                  </a:lnTo>
                  <a:lnTo>
                    <a:pt x="61529" y="274468"/>
                  </a:lnTo>
                  <a:lnTo>
                    <a:pt x="105171" y="272705"/>
                  </a:lnTo>
                  <a:lnTo>
                    <a:pt x="144229" y="269536"/>
                  </a:lnTo>
                  <a:lnTo>
                    <a:pt x="184093" y="259577"/>
                  </a:lnTo>
                  <a:lnTo>
                    <a:pt x="211903" y="24517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30" name="SMARTInkShape-3696"/>
            <p:cNvSpPr/>
            <p:nvPr>
              <p:custDataLst>
                <p:tags r:id="rId197"/>
              </p:custDataLst>
            </p:nvPr>
          </p:nvSpPr>
          <p:spPr bwMode="auto">
            <a:xfrm>
              <a:off x="1134070" y="2116336"/>
              <a:ext cx="241103" cy="152646"/>
            </a:xfrm>
            <a:custGeom>
              <a:avLst/>
              <a:gdLst/>
              <a:ahLst/>
              <a:cxnLst/>
              <a:rect l="0" t="0" r="0" b="0"/>
              <a:pathLst>
                <a:path w="241103" h="152646">
                  <a:moveTo>
                    <a:pt x="0" y="0"/>
                  </a:moveTo>
                  <a:lnTo>
                    <a:pt x="0" y="0"/>
                  </a:lnTo>
                  <a:lnTo>
                    <a:pt x="2646" y="17651"/>
                  </a:lnTo>
                  <a:lnTo>
                    <a:pt x="10087" y="58328"/>
                  </a:lnTo>
                  <a:lnTo>
                    <a:pt x="25548" y="101333"/>
                  </a:lnTo>
                  <a:lnTo>
                    <a:pt x="34175" y="116474"/>
                  </a:lnTo>
                  <a:lnTo>
                    <a:pt x="67670" y="148487"/>
                  </a:lnTo>
                  <a:lnTo>
                    <a:pt x="72895" y="151577"/>
                  </a:lnTo>
                  <a:lnTo>
                    <a:pt x="77370" y="152645"/>
                  </a:lnTo>
                  <a:lnTo>
                    <a:pt x="91682" y="151971"/>
                  </a:lnTo>
                  <a:lnTo>
                    <a:pt x="100610" y="146587"/>
                  </a:lnTo>
                  <a:lnTo>
                    <a:pt x="140038" y="109827"/>
                  </a:lnTo>
                  <a:lnTo>
                    <a:pt x="181579" y="74580"/>
                  </a:lnTo>
                  <a:lnTo>
                    <a:pt x="241102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31" name="SMARTInkShape-3697"/>
            <p:cNvSpPr/>
            <p:nvPr>
              <p:custDataLst>
                <p:tags r:id="rId198"/>
              </p:custDataLst>
            </p:nvPr>
          </p:nvSpPr>
          <p:spPr bwMode="auto">
            <a:xfrm>
              <a:off x="1198356" y="1617515"/>
              <a:ext cx="230395" cy="579189"/>
            </a:xfrm>
            <a:custGeom>
              <a:avLst/>
              <a:gdLst/>
              <a:ahLst/>
              <a:cxnLst/>
              <a:rect l="0" t="0" r="0" b="0"/>
              <a:pathLst>
                <a:path w="230395" h="579189">
                  <a:moveTo>
                    <a:pt x="230394" y="7688"/>
                  </a:moveTo>
                  <a:lnTo>
                    <a:pt x="230394" y="7688"/>
                  </a:lnTo>
                  <a:lnTo>
                    <a:pt x="230394" y="0"/>
                  </a:lnTo>
                  <a:lnTo>
                    <a:pt x="220913" y="3867"/>
                  </a:lnTo>
                  <a:lnTo>
                    <a:pt x="182563" y="47021"/>
                  </a:lnTo>
                  <a:lnTo>
                    <a:pt x="158916" y="82485"/>
                  </a:lnTo>
                  <a:lnTo>
                    <a:pt x="141085" y="115840"/>
                  </a:lnTo>
                  <a:lnTo>
                    <a:pt x="123234" y="150858"/>
                  </a:lnTo>
                  <a:lnTo>
                    <a:pt x="105378" y="186369"/>
                  </a:lnTo>
                  <a:lnTo>
                    <a:pt x="87519" y="222027"/>
                  </a:lnTo>
                  <a:lnTo>
                    <a:pt x="69660" y="260373"/>
                  </a:lnTo>
                  <a:lnTo>
                    <a:pt x="51800" y="303154"/>
                  </a:lnTo>
                  <a:lnTo>
                    <a:pt x="36587" y="347249"/>
                  </a:lnTo>
                  <a:lnTo>
                    <a:pt x="25795" y="389088"/>
                  </a:lnTo>
                  <a:lnTo>
                    <a:pt x="16314" y="426620"/>
                  </a:lnTo>
                  <a:lnTo>
                    <a:pt x="4221" y="470117"/>
                  </a:lnTo>
                  <a:lnTo>
                    <a:pt x="0" y="507734"/>
                  </a:lnTo>
                  <a:lnTo>
                    <a:pt x="4710" y="544495"/>
                  </a:lnTo>
                  <a:lnTo>
                    <a:pt x="7421" y="567586"/>
                  </a:lnTo>
                  <a:lnTo>
                    <a:pt x="9316" y="571453"/>
                  </a:lnTo>
                  <a:lnTo>
                    <a:pt x="16082" y="5791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32" name="SMARTInkShape-3698"/>
            <p:cNvSpPr/>
            <p:nvPr>
              <p:custDataLst>
                <p:tags r:id="rId199"/>
              </p:custDataLst>
            </p:nvPr>
          </p:nvSpPr>
          <p:spPr bwMode="auto">
            <a:xfrm>
              <a:off x="1401961" y="2411088"/>
              <a:ext cx="169665" cy="8858"/>
            </a:xfrm>
            <a:custGeom>
              <a:avLst/>
              <a:gdLst/>
              <a:ahLst/>
              <a:cxnLst/>
              <a:rect l="0" t="0" r="0" b="0"/>
              <a:pathLst>
                <a:path w="169665" h="8858">
                  <a:moveTo>
                    <a:pt x="0" y="8857"/>
                  </a:moveTo>
                  <a:lnTo>
                    <a:pt x="0" y="8857"/>
                  </a:lnTo>
                  <a:lnTo>
                    <a:pt x="4741" y="4117"/>
                  </a:lnTo>
                  <a:lnTo>
                    <a:pt x="21910" y="1169"/>
                  </a:lnTo>
                  <a:lnTo>
                    <a:pt x="56363" y="173"/>
                  </a:lnTo>
                  <a:lnTo>
                    <a:pt x="94862" y="0"/>
                  </a:lnTo>
                  <a:lnTo>
                    <a:pt x="134712" y="941"/>
                  </a:lnTo>
                  <a:lnTo>
                    <a:pt x="169664" y="885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sp>
        <p:nvSpPr>
          <p:cNvPr id="2534" name="SMARTInkShape-3699"/>
          <p:cNvSpPr/>
          <p:nvPr>
            <p:custDataLst>
              <p:tags r:id="rId1"/>
            </p:custDataLst>
          </p:nvPr>
        </p:nvSpPr>
        <p:spPr bwMode="auto">
          <a:xfrm>
            <a:off x="7739063" y="2000250"/>
            <a:ext cx="1678782" cy="35720"/>
          </a:xfrm>
          <a:custGeom>
            <a:avLst/>
            <a:gdLst/>
            <a:ahLst/>
            <a:cxnLst/>
            <a:rect l="0" t="0" r="0" b="0"/>
            <a:pathLst>
              <a:path w="1678782" h="35720">
                <a:moveTo>
                  <a:pt x="0" y="0"/>
                </a:moveTo>
                <a:lnTo>
                  <a:pt x="0" y="0"/>
                </a:lnTo>
                <a:lnTo>
                  <a:pt x="37591" y="0"/>
                </a:lnTo>
                <a:lnTo>
                  <a:pt x="77098" y="2646"/>
                </a:lnTo>
                <a:lnTo>
                  <a:pt x="115117" y="7068"/>
                </a:lnTo>
                <a:lnTo>
                  <a:pt x="151517" y="8378"/>
                </a:lnTo>
                <a:lnTo>
                  <a:pt x="187438" y="8766"/>
                </a:lnTo>
                <a:lnTo>
                  <a:pt x="225862" y="8881"/>
                </a:lnTo>
                <a:lnTo>
                  <a:pt x="268667" y="8915"/>
                </a:lnTo>
                <a:lnTo>
                  <a:pt x="298993" y="8923"/>
                </a:lnTo>
                <a:lnTo>
                  <a:pt x="332316" y="8927"/>
                </a:lnTo>
                <a:lnTo>
                  <a:pt x="364323" y="8928"/>
                </a:lnTo>
                <a:lnTo>
                  <a:pt x="396077" y="8929"/>
                </a:lnTo>
                <a:lnTo>
                  <a:pt x="430034" y="8929"/>
                </a:lnTo>
                <a:lnTo>
                  <a:pt x="464970" y="8929"/>
                </a:lnTo>
                <a:lnTo>
                  <a:pt x="501333" y="8929"/>
                </a:lnTo>
                <a:lnTo>
                  <a:pt x="540645" y="8930"/>
                </a:lnTo>
                <a:lnTo>
                  <a:pt x="578622" y="8930"/>
                </a:lnTo>
                <a:lnTo>
                  <a:pt x="616337" y="8930"/>
                </a:lnTo>
                <a:lnTo>
                  <a:pt x="656250" y="8930"/>
                </a:lnTo>
                <a:lnTo>
                  <a:pt x="697140" y="8930"/>
                </a:lnTo>
                <a:lnTo>
                  <a:pt x="738465" y="8930"/>
                </a:lnTo>
                <a:lnTo>
                  <a:pt x="779982" y="8930"/>
                </a:lnTo>
                <a:lnTo>
                  <a:pt x="821586" y="6284"/>
                </a:lnTo>
                <a:lnTo>
                  <a:pt x="863227" y="2793"/>
                </a:lnTo>
                <a:lnTo>
                  <a:pt x="904885" y="1241"/>
                </a:lnTo>
                <a:lnTo>
                  <a:pt x="949197" y="552"/>
                </a:lnTo>
                <a:lnTo>
                  <a:pt x="972126" y="368"/>
                </a:lnTo>
                <a:lnTo>
                  <a:pt x="1016124" y="164"/>
                </a:lnTo>
                <a:lnTo>
                  <a:pt x="1059821" y="73"/>
                </a:lnTo>
                <a:lnTo>
                  <a:pt x="1082586" y="48"/>
                </a:lnTo>
                <a:lnTo>
                  <a:pt x="1105701" y="32"/>
                </a:lnTo>
                <a:lnTo>
                  <a:pt x="1129048" y="1014"/>
                </a:lnTo>
                <a:lnTo>
                  <a:pt x="1152550" y="2660"/>
                </a:lnTo>
                <a:lnTo>
                  <a:pt x="1176156" y="4750"/>
                </a:lnTo>
                <a:lnTo>
                  <a:pt x="1198838" y="6143"/>
                </a:lnTo>
                <a:lnTo>
                  <a:pt x="1242562" y="7691"/>
                </a:lnTo>
                <a:lnTo>
                  <a:pt x="1285145" y="11025"/>
                </a:lnTo>
                <a:lnTo>
                  <a:pt x="1327222" y="14822"/>
                </a:lnTo>
                <a:lnTo>
                  <a:pt x="1369074" y="16509"/>
                </a:lnTo>
                <a:lnTo>
                  <a:pt x="1408180" y="17259"/>
                </a:lnTo>
                <a:lnTo>
                  <a:pt x="1445404" y="18585"/>
                </a:lnTo>
                <a:lnTo>
                  <a:pt x="1481792" y="22481"/>
                </a:lnTo>
                <a:lnTo>
                  <a:pt x="1515163" y="24874"/>
                </a:lnTo>
                <a:lnTo>
                  <a:pt x="1559195" y="26222"/>
                </a:lnTo>
                <a:lnTo>
                  <a:pt x="1602668" y="26621"/>
                </a:lnTo>
                <a:lnTo>
                  <a:pt x="1642668" y="26739"/>
                </a:lnTo>
                <a:lnTo>
                  <a:pt x="1658762" y="27759"/>
                </a:lnTo>
                <a:lnTo>
                  <a:pt x="1678781" y="35719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sp>
        <p:nvSpPr>
          <p:cNvPr id="2535" name="SMARTInkShape-3700"/>
          <p:cNvSpPr/>
          <p:nvPr>
            <p:custDataLst>
              <p:tags r:id="rId2"/>
            </p:custDataLst>
          </p:nvPr>
        </p:nvSpPr>
        <p:spPr bwMode="auto">
          <a:xfrm>
            <a:off x="5551290" y="1982391"/>
            <a:ext cx="1816015" cy="17860"/>
          </a:xfrm>
          <a:custGeom>
            <a:avLst/>
            <a:gdLst/>
            <a:ahLst/>
            <a:cxnLst/>
            <a:rect l="0" t="0" r="0" b="0"/>
            <a:pathLst>
              <a:path w="1816015" h="17860">
                <a:moveTo>
                  <a:pt x="0" y="17859"/>
                </a:moveTo>
                <a:lnTo>
                  <a:pt x="0" y="17859"/>
                </a:lnTo>
                <a:lnTo>
                  <a:pt x="42241" y="17859"/>
                </a:lnTo>
                <a:lnTo>
                  <a:pt x="73921" y="17859"/>
                </a:lnTo>
                <a:lnTo>
                  <a:pt x="105945" y="15213"/>
                </a:lnTo>
                <a:lnTo>
                  <a:pt x="140353" y="11722"/>
                </a:lnTo>
                <a:lnTo>
                  <a:pt x="182036" y="9757"/>
                </a:lnTo>
                <a:lnTo>
                  <a:pt x="220514" y="9174"/>
                </a:lnTo>
                <a:lnTo>
                  <a:pt x="262893" y="9002"/>
                </a:lnTo>
                <a:lnTo>
                  <a:pt x="305877" y="8951"/>
                </a:lnTo>
                <a:lnTo>
                  <a:pt x="346174" y="8936"/>
                </a:lnTo>
                <a:lnTo>
                  <a:pt x="378089" y="8932"/>
                </a:lnTo>
                <a:lnTo>
                  <a:pt x="409472" y="8930"/>
                </a:lnTo>
                <a:lnTo>
                  <a:pt x="439956" y="8930"/>
                </a:lnTo>
                <a:lnTo>
                  <a:pt x="470042" y="8930"/>
                </a:lnTo>
                <a:lnTo>
                  <a:pt x="502595" y="8929"/>
                </a:lnTo>
                <a:lnTo>
                  <a:pt x="535915" y="8929"/>
                </a:lnTo>
                <a:lnTo>
                  <a:pt x="567260" y="8929"/>
                </a:lnTo>
                <a:lnTo>
                  <a:pt x="600373" y="8929"/>
                </a:lnTo>
                <a:lnTo>
                  <a:pt x="633942" y="8929"/>
                </a:lnTo>
                <a:lnTo>
                  <a:pt x="665398" y="8929"/>
                </a:lnTo>
                <a:lnTo>
                  <a:pt x="695915" y="8929"/>
                </a:lnTo>
                <a:lnTo>
                  <a:pt x="727006" y="8929"/>
                </a:lnTo>
                <a:lnTo>
                  <a:pt x="760669" y="8929"/>
                </a:lnTo>
                <a:lnTo>
                  <a:pt x="795473" y="8929"/>
                </a:lnTo>
                <a:lnTo>
                  <a:pt x="830786" y="8929"/>
                </a:lnTo>
                <a:lnTo>
                  <a:pt x="866324" y="8929"/>
                </a:lnTo>
                <a:lnTo>
                  <a:pt x="901962" y="8929"/>
                </a:lnTo>
                <a:lnTo>
                  <a:pt x="936653" y="8929"/>
                </a:lnTo>
                <a:lnTo>
                  <a:pt x="968608" y="8929"/>
                </a:lnTo>
                <a:lnTo>
                  <a:pt x="1001992" y="8929"/>
                </a:lnTo>
                <a:lnTo>
                  <a:pt x="1036674" y="8929"/>
                </a:lnTo>
                <a:lnTo>
                  <a:pt x="1071931" y="8929"/>
                </a:lnTo>
                <a:lnTo>
                  <a:pt x="1107445" y="8929"/>
                </a:lnTo>
                <a:lnTo>
                  <a:pt x="1143073" y="8929"/>
                </a:lnTo>
                <a:lnTo>
                  <a:pt x="1178751" y="8929"/>
                </a:lnTo>
                <a:lnTo>
                  <a:pt x="1217098" y="8929"/>
                </a:lnTo>
                <a:lnTo>
                  <a:pt x="1256299" y="8929"/>
                </a:lnTo>
                <a:lnTo>
                  <a:pt x="1293566" y="8929"/>
                </a:lnTo>
                <a:lnTo>
                  <a:pt x="1329973" y="8929"/>
                </a:lnTo>
                <a:lnTo>
                  <a:pt x="1365997" y="8929"/>
                </a:lnTo>
                <a:lnTo>
                  <a:pt x="1401852" y="8929"/>
                </a:lnTo>
                <a:lnTo>
                  <a:pt x="1434986" y="8929"/>
                </a:lnTo>
                <a:lnTo>
                  <a:pt x="1467240" y="8929"/>
                </a:lnTo>
                <a:lnTo>
                  <a:pt x="1501419" y="8929"/>
                </a:lnTo>
                <a:lnTo>
                  <a:pt x="1533808" y="8929"/>
                </a:lnTo>
                <a:lnTo>
                  <a:pt x="1564739" y="8929"/>
                </a:lnTo>
                <a:lnTo>
                  <a:pt x="1595023" y="8929"/>
                </a:lnTo>
                <a:lnTo>
                  <a:pt x="1625019" y="8929"/>
                </a:lnTo>
                <a:lnTo>
                  <a:pt x="1667151" y="8929"/>
                </a:lnTo>
                <a:lnTo>
                  <a:pt x="1702124" y="8929"/>
                </a:lnTo>
                <a:lnTo>
                  <a:pt x="1739276" y="8929"/>
                </a:lnTo>
                <a:lnTo>
                  <a:pt x="1777404" y="6283"/>
                </a:lnTo>
                <a:lnTo>
                  <a:pt x="1816014" y="245"/>
                </a:lnTo>
                <a:lnTo>
                  <a:pt x="1812727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sp>
        <p:nvSpPr>
          <p:cNvPr id="2536" name="SMARTInkShape-3701"/>
          <p:cNvSpPr/>
          <p:nvPr>
            <p:custDataLst>
              <p:tags r:id="rId3"/>
            </p:custDataLst>
          </p:nvPr>
        </p:nvSpPr>
        <p:spPr bwMode="auto">
          <a:xfrm>
            <a:off x="4077891" y="1473398"/>
            <a:ext cx="1067930" cy="26786"/>
          </a:xfrm>
          <a:custGeom>
            <a:avLst/>
            <a:gdLst/>
            <a:ahLst/>
            <a:cxnLst/>
            <a:rect l="0" t="0" r="0" b="0"/>
            <a:pathLst>
              <a:path w="1067930" h="26786">
                <a:moveTo>
                  <a:pt x="0" y="0"/>
                </a:moveTo>
                <a:lnTo>
                  <a:pt x="0" y="0"/>
                </a:lnTo>
                <a:lnTo>
                  <a:pt x="43728" y="6137"/>
                </a:lnTo>
                <a:lnTo>
                  <a:pt x="82831" y="8378"/>
                </a:lnTo>
                <a:lnTo>
                  <a:pt x="123738" y="8821"/>
                </a:lnTo>
                <a:lnTo>
                  <a:pt x="156166" y="8898"/>
                </a:lnTo>
                <a:lnTo>
                  <a:pt x="195650" y="8921"/>
                </a:lnTo>
                <a:lnTo>
                  <a:pt x="238769" y="8927"/>
                </a:lnTo>
                <a:lnTo>
                  <a:pt x="270822" y="8929"/>
                </a:lnTo>
                <a:lnTo>
                  <a:pt x="303920" y="8930"/>
                </a:lnTo>
                <a:lnTo>
                  <a:pt x="335167" y="8930"/>
                </a:lnTo>
                <a:lnTo>
                  <a:pt x="368236" y="8930"/>
                </a:lnTo>
                <a:lnTo>
                  <a:pt x="403770" y="9922"/>
                </a:lnTo>
                <a:lnTo>
                  <a:pt x="442714" y="13671"/>
                </a:lnTo>
                <a:lnTo>
                  <a:pt x="480527" y="15998"/>
                </a:lnTo>
                <a:lnTo>
                  <a:pt x="518169" y="17032"/>
                </a:lnTo>
                <a:lnTo>
                  <a:pt x="558050" y="17492"/>
                </a:lnTo>
                <a:lnTo>
                  <a:pt x="596280" y="17696"/>
                </a:lnTo>
                <a:lnTo>
                  <a:pt x="634107" y="17787"/>
                </a:lnTo>
                <a:lnTo>
                  <a:pt x="674070" y="17827"/>
                </a:lnTo>
                <a:lnTo>
                  <a:pt x="709691" y="20491"/>
                </a:lnTo>
                <a:lnTo>
                  <a:pt x="743051" y="23990"/>
                </a:lnTo>
                <a:lnTo>
                  <a:pt x="777721" y="25545"/>
                </a:lnTo>
                <a:lnTo>
                  <a:pt x="812974" y="26237"/>
                </a:lnTo>
                <a:lnTo>
                  <a:pt x="847493" y="26544"/>
                </a:lnTo>
                <a:lnTo>
                  <a:pt x="879372" y="26680"/>
                </a:lnTo>
                <a:lnTo>
                  <a:pt x="910076" y="26741"/>
                </a:lnTo>
                <a:lnTo>
                  <a:pt x="952608" y="26775"/>
                </a:lnTo>
                <a:lnTo>
                  <a:pt x="992991" y="26785"/>
                </a:lnTo>
                <a:lnTo>
                  <a:pt x="1028438" y="24142"/>
                </a:lnTo>
                <a:lnTo>
                  <a:pt x="1067929" y="18105"/>
                </a:lnTo>
                <a:lnTo>
                  <a:pt x="1062632" y="1786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sp>
        <p:nvSpPr>
          <p:cNvPr id="2537" name="SMARTInkShape-3702"/>
          <p:cNvSpPr/>
          <p:nvPr>
            <p:custDataLst>
              <p:tags r:id="rId4"/>
            </p:custDataLst>
          </p:nvPr>
        </p:nvSpPr>
        <p:spPr bwMode="auto">
          <a:xfrm>
            <a:off x="1979414" y="1491259"/>
            <a:ext cx="1744622" cy="53547"/>
          </a:xfrm>
          <a:custGeom>
            <a:avLst/>
            <a:gdLst/>
            <a:ahLst/>
            <a:cxnLst/>
            <a:rect l="0" t="0" r="0" b="0"/>
            <a:pathLst>
              <a:path w="1744622" h="53547">
                <a:moveTo>
                  <a:pt x="0" y="44648"/>
                </a:moveTo>
                <a:lnTo>
                  <a:pt x="0" y="44648"/>
                </a:lnTo>
                <a:lnTo>
                  <a:pt x="42736" y="44648"/>
                </a:lnTo>
                <a:lnTo>
                  <a:pt x="73118" y="47294"/>
                </a:lnTo>
                <a:lnTo>
                  <a:pt x="111163" y="52750"/>
                </a:lnTo>
                <a:lnTo>
                  <a:pt x="153184" y="53414"/>
                </a:lnTo>
                <a:lnTo>
                  <a:pt x="194962" y="53546"/>
                </a:lnTo>
                <a:lnTo>
                  <a:pt x="239007" y="52579"/>
                </a:lnTo>
                <a:lnTo>
                  <a:pt x="275097" y="47439"/>
                </a:lnTo>
                <a:lnTo>
                  <a:pt x="316769" y="45475"/>
                </a:lnTo>
                <a:lnTo>
                  <a:pt x="360536" y="44893"/>
                </a:lnTo>
                <a:lnTo>
                  <a:pt x="404923" y="44721"/>
                </a:lnTo>
                <a:lnTo>
                  <a:pt x="434627" y="44681"/>
                </a:lnTo>
                <a:lnTo>
                  <a:pt x="467011" y="42017"/>
                </a:lnTo>
                <a:lnTo>
                  <a:pt x="500256" y="38518"/>
                </a:lnTo>
                <a:lnTo>
                  <a:pt x="531568" y="36963"/>
                </a:lnTo>
                <a:lnTo>
                  <a:pt x="564667" y="36271"/>
                </a:lnTo>
                <a:lnTo>
                  <a:pt x="599221" y="35964"/>
                </a:lnTo>
                <a:lnTo>
                  <a:pt x="634422" y="35828"/>
                </a:lnTo>
                <a:lnTo>
                  <a:pt x="669911" y="33121"/>
                </a:lnTo>
                <a:lnTo>
                  <a:pt x="705527" y="29603"/>
                </a:lnTo>
                <a:lnTo>
                  <a:pt x="741201" y="28040"/>
                </a:lnTo>
                <a:lnTo>
                  <a:pt x="776899" y="27345"/>
                </a:lnTo>
                <a:lnTo>
                  <a:pt x="812609" y="27036"/>
                </a:lnTo>
                <a:lnTo>
                  <a:pt x="848324" y="26899"/>
                </a:lnTo>
                <a:lnTo>
                  <a:pt x="884041" y="26838"/>
                </a:lnTo>
                <a:lnTo>
                  <a:pt x="920751" y="26811"/>
                </a:lnTo>
                <a:lnTo>
                  <a:pt x="960217" y="26798"/>
                </a:lnTo>
                <a:lnTo>
                  <a:pt x="998263" y="24147"/>
                </a:lnTo>
                <a:lnTo>
                  <a:pt x="1036009" y="20654"/>
                </a:lnTo>
                <a:lnTo>
                  <a:pt x="1075935" y="19101"/>
                </a:lnTo>
                <a:lnTo>
                  <a:pt x="1114186" y="18411"/>
                </a:lnTo>
                <a:lnTo>
                  <a:pt x="1151030" y="17112"/>
                </a:lnTo>
                <a:lnTo>
                  <a:pt x="1187249" y="13228"/>
                </a:lnTo>
                <a:lnTo>
                  <a:pt x="1225835" y="10840"/>
                </a:lnTo>
                <a:lnTo>
                  <a:pt x="1265144" y="9779"/>
                </a:lnTo>
                <a:lnTo>
                  <a:pt x="1302458" y="9307"/>
                </a:lnTo>
                <a:lnTo>
                  <a:pt x="1338886" y="9097"/>
                </a:lnTo>
                <a:lnTo>
                  <a:pt x="1374920" y="9004"/>
                </a:lnTo>
                <a:lnTo>
                  <a:pt x="1410779" y="8962"/>
                </a:lnTo>
                <a:lnTo>
                  <a:pt x="1446560" y="8944"/>
                </a:lnTo>
                <a:lnTo>
                  <a:pt x="1481314" y="7944"/>
                </a:lnTo>
                <a:lnTo>
                  <a:pt x="1513297" y="4192"/>
                </a:lnTo>
                <a:lnTo>
                  <a:pt x="1544048" y="1863"/>
                </a:lnTo>
                <a:lnTo>
                  <a:pt x="1574251" y="828"/>
                </a:lnTo>
                <a:lnTo>
                  <a:pt x="1618154" y="245"/>
                </a:lnTo>
                <a:lnTo>
                  <a:pt x="1657731" y="72"/>
                </a:lnTo>
                <a:lnTo>
                  <a:pt x="1697459" y="21"/>
                </a:lnTo>
                <a:lnTo>
                  <a:pt x="1739856" y="1"/>
                </a:lnTo>
                <a:lnTo>
                  <a:pt x="1744621" y="0"/>
                </a:lnTo>
                <a:lnTo>
                  <a:pt x="1741289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grpSp>
        <p:nvGrpSpPr>
          <p:cNvPr id="2557" name="SMARTInkShape-Group330"/>
          <p:cNvGrpSpPr/>
          <p:nvPr/>
        </p:nvGrpSpPr>
        <p:grpSpPr>
          <a:xfrm>
            <a:off x="5528564" y="1509117"/>
            <a:ext cx="4076225" cy="743124"/>
            <a:chOff x="4004563" y="1509117"/>
            <a:chExt cx="4076225" cy="743124"/>
          </a:xfrm>
        </p:grpSpPr>
        <p:sp>
          <p:nvSpPr>
            <p:cNvPr id="2538" name="SMARTInkShape-3703"/>
            <p:cNvSpPr/>
            <p:nvPr>
              <p:custDataLst>
                <p:tags r:id="rId162"/>
              </p:custDataLst>
            </p:nvPr>
          </p:nvSpPr>
          <p:spPr bwMode="auto">
            <a:xfrm>
              <a:off x="4004563" y="1653345"/>
              <a:ext cx="263829" cy="237332"/>
            </a:xfrm>
            <a:custGeom>
              <a:avLst/>
              <a:gdLst/>
              <a:ahLst/>
              <a:cxnLst/>
              <a:rect l="0" t="0" r="0" b="0"/>
              <a:pathLst>
                <a:path w="263829" h="237332">
                  <a:moveTo>
                    <a:pt x="263828" y="34366"/>
                  </a:moveTo>
                  <a:lnTo>
                    <a:pt x="263828" y="34366"/>
                  </a:lnTo>
                  <a:lnTo>
                    <a:pt x="256760" y="17584"/>
                  </a:lnTo>
                  <a:lnTo>
                    <a:pt x="256139" y="14249"/>
                  </a:lnTo>
                  <a:lnTo>
                    <a:pt x="252803" y="7896"/>
                  </a:lnTo>
                  <a:lnTo>
                    <a:pt x="250525" y="4813"/>
                  </a:lnTo>
                  <a:lnTo>
                    <a:pt x="237410" y="1388"/>
                  </a:lnTo>
                  <a:lnTo>
                    <a:pt x="198576" y="0"/>
                  </a:lnTo>
                  <a:lnTo>
                    <a:pt x="162413" y="11078"/>
                  </a:lnTo>
                  <a:lnTo>
                    <a:pt x="128937" y="26474"/>
                  </a:lnTo>
                  <a:lnTo>
                    <a:pt x="96530" y="46249"/>
                  </a:lnTo>
                  <a:lnTo>
                    <a:pt x="58912" y="79598"/>
                  </a:lnTo>
                  <a:lnTo>
                    <a:pt x="16504" y="123740"/>
                  </a:lnTo>
                  <a:lnTo>
                    <a:pt x="9648" y="132644"/>
                  </a:lnTo>
                  <a:lnTo>
                    <a:pt x="2030" y="155766"/>
                  </a:lnTo>
                  <a:lnTo>
                    <a:pt x="0" y="168878"/>
                  </a:lnTo>
                  <a:lnTo>
                    <a:pt x="5680" y="191383"/>
                  </a:lnTo>
                  <a:lnTo>
                    <a:pt x="18127" y="209323"/>
                  </a:lnTo>
                  <a:lnTo>
                    <a:pt x="41868" y="225001"/>
                  </a:lnTo>
                  <a:lnTo>
                    <a:pt x="68747" y="234938"/>
                  </a:lnTo>
                  <a:lnTo>
                    <a:pt x="104382" y="237331"/>
                  </a:lnTo>
                  <a:lnTo>
                    <a:pt x="138723" y="234375"/>
                  </a:lnTo>
                  <a:lnTo>
                    <a:pt x="178143" y="231873"/>
                  </a:lnTo>
                  <a:lnTo>
                    <a:pt x="213414" y="226391"/>
                  </a:lnTo>
                  <a:lnTo>
                    <a:pt x="254898" y="2218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39" name="SMARTInkShape-3704"/>
            <p:cNvSpPr/>
            <p:nvPr>
              <p:custDataLst>
                <p:tags r:id="rId163"/>
              </p:custDataLst>
            </p:nvPr>
          </p:nvSpPr>
          <p:spPr bwMode="auto">
            <a:xfrm>
              <a:off x="7679531" y="1509117"/>
              <a:ext cx="193605" cy="339329"/>
            </a:xfrm>
            <a:custGeom>
              <a:avLst/>
              <a:gdLst/>
              <a:ahLst/>
              <a:cxnLst/>
              <a:rect l="0" t="0" r="0" b="0"/>
              <a:pathLst>
                <a:path w="193605" h="339329">
                  <a:moveTo>
                    <a:pt x="169664" y="0"/>
                  </a:moveTo>
                  <a:lnTo>
                    <a:pt x="169664" y="0"/>
                  </a:lnTo>
                  <a:lnTo>
                    <a:pt x="174405" y="0"/>
                  </a:lnTo>
                  <a:lnTo>
                    <a:pt x="186834" y="4741"/>
                  </a:lnTo>
                  <a:lnTo>
                    <a:pt x="190041" y="10106"/>
                  </a:lnTo>
                  <a:lnTo>
                    <a:pt x="193604" y="26650"/>
                  </a:lnTo>
                  <a:lnTo>
                    <a:pt x="192540" y="41941"/>
                  </a:lnTo>
                  <a:lnTo>
                    <a:pt x="183774" y="77407"/>
                  </a:lnTo>
                  <a:lnTo>
                    <a:pt x="164367" y="116493"/>
                  </a:lnTo>
                  <a:lnTo>
                    <a:pt x="141306" y="149831"/>
                  </a:lnTo>
                  <a:lnTo>
                    <a:pt x="115621" y="184844"/>
                  </a:lnTo>
                  <a:lnTo>
                    <a:pt x="90151" y="220354"/>
                  </a:lnTo>
                  <a:lnTo>
                    <a:pt x="68604" y="255018"/>
                  </a:lnTo>
                  <a:lnTo>
                    <a:pt x="31156" y="298350"/>
                  </a:lnTo>
                  <a:lnTo>
                    <a:pt x="0" y="3393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0" name="SMARTInkShape-3705"/>
            <p:cNvSpPr/>
            <p:nvPr>
              <p:custDataLst>
                <p:tags r:id="rId164"/>
              </p:custDataLst>
            </p:nvPr>
          </p:nvSpPr>
          <p:spPr bwMode="auto">
            <a:xfrm>
              <a:off x="7679531" y="1705585"/>
              <a:ext cx="196454" cy="8916"/>
            </a:xfrm>
            <a:custGeom>
              <a:avLst/>
              <a:gdLst/>
              <a:ahLst/>
              <a:cxnLst/>
              <a:rect l="0" t="0" r="0" b="0"/>
              <a:pathLst>
                <a:path w="196454" h="8916">
                  <a:moveTo>
                    <a:pt x="0" y="8915"/>
                  </a:moveTo>
                  <a:lnTo>
                    <a:pt x="0" y="8915"/>
                  </a:lnTo>
                  <a:lnTo>
                    <a:pt x="0" y="4175"/>
                  </a:lnTo>
                  <a:lnTo>
                    <a:pt x="992" y="2778"/>
                  </a:lnTo>
                  <a:lnTo>
                    <a:pt x="2647" y="1847"/>
                  </a:lnTo>
                  <a:lnTo>
                    <a:pt x="10106" y="813"/>
                  </a:lnTo>
                  <a:lnTo>
                    <a:pt x="48796" y="94"/>
                  </a:lnTo>
                  <a:lnTo>
                    <a:pt x="86889" y="17"/>
                  </a:lnTo>
                  <a:lnTo>
                    <a:pt x="118984" y="0"/>
                  </a:lnTo>
                  <a:lnTo>
                    <a:pt x="162585" y="2636"/>
                  </a:lnTo>
                  <a:lnTo>
                    <a:pt x="196453" y="891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1" name="SMARTInkShape-3706"/>
            <p:cNvSpPr/>
            <p:nvPr>
              <p:custDataLst>
                <p:tags r:id="rId165"/>
              </p:custDataLst>
            </p:nvPr>
          </p:nvSpPr>
          <p:spPr bwMode="auto">
            <a:xfrm>
              <a:off x="7756159" y="1713505"/>
              <a:ext cx="324629" cy="427151"/>
            </a:xfrm>
            <a:custGeom>
              <a:avLst/>
              <a:gdLst/>
              <a:ahLst/>
              <a:cxnLst/>
              <a:rect l="0" t="0" r="0" b="0"/>
              <a:pathLst>
                <a:path w="324629" h="427151">
                  <a:moveTo>
                    <a:pt x="128755" y="27784"/>
                  </a:moveTo>
                  <a:lnTo>
                    <a:pt x="128755" y="27784"/>
                  </a:lnTo>
                  <a:lnTo>
                    <a:pt x="101250" y="58266"/>
                  </a:lnTo>
                  <a:lnTo>
                    <a:pt x="92387" y="78373"/>
                  </a:lnTo>
                  <a:lnTo>
                    <a:pt x="90433" y="92601"/>
                  </a:lnTo>
                  <a:lnTo>
                    <a:pt x="91300" y="97785"/>
                  </a:lnTo>
                  <a:lnTo>
                    <a:pt x="95848" y="102232"/>
                  </a:lnTo>
                  <a:lnTo>
                    <a:pt x="111484" y="109820"/>
                  </a:lnTo>
                  <a:lnTo>
                    <a:pt x="152081" y="110189"/>
                  </a:lnTo>
                  <a:lnTo>
                    <a:pt x="192331" y="104015"/>
                  </a:lnTo>
                  <a:lnTo>
                    <a:pt x="224652" y="91161"/>
                  </a:lnTo>
                  <a:lnTo>
                    <a:pt x="264255" y="63225"/>
                  </a:lnTo>
                  <a:lnTo>
                    <a:pt x="299432" y="33701"/>
                  </a:lnTo>
                  <a:lnTo>
                    <a:pt x="320805" y="992"/>
                  </a:lnTo>
                  <a:lnTo>
                    <a:pt x="322273" y="0"/>
                  </a:lnTo>
                  <a:lnTo>
                    <a:pt x="323252" y="332"/>
                  </a:lnTo>
                  <a:lnTo>
                    <a:pt x="323904" y="1545"/>
                  </a:lnTo>
                  <a:lnTo>
                    <a:pt x="324628" y="5539"/>
                  </a:lnTo>
                  <a:lnTo>
                    <a:pt x="315418" y="41134"/>
                  </a:lnTo>
                  <a:lnTo>
                    <a:pt x="299462" y="85212"/>
                  </a:lnTo>
                  <a:lnTo>
                    <a:pt x="282963" y="129797"/>
                  </a:lnTo>
                  <a:lnTo>
                    <a:pt x="268729" y="160766"/>
                  </a:lnTo>
                  <a:lnTo>
                    <a:pt x="252482" y="192059"/>
                  </a:lnTo>
                  <a:lnTo>
                    <a:pt x="235338" y="225811"/>
                  </a:lnTo>
                  <a:lnTo>
                    <a:pt x="217797" y="258009"/>
                  </a:lnTo>
                  <a:lnTo>
                    <a:pt x="200079" y="288856"/>
                  </a:lnTo>
                  <a:lnTo>
                    <a:pt x="172377" y="332129"/>
                  </a:lnTo>
                  <a:lnTo>
                    <a:pt x="130610" y="374423"/>
                  </a:lnTo>
                  <a:lnTo>
                    <a:pt x="93402" y="406700"/>
                  </a:lnTo>
                  <a:lnTo>
                    <a:pt x="71097" y="421285"/>
                  </a:lnTo>
                  <a:lnTo>
                    <a:pt x="47179" y="427150"/>
                  </a:lnTo>
                  <a:lnTo>
                    <a:pt x="29991" y="420585"/>
                  </a:lnTo>
                  <a:lnTo>
                    <a:pt x="21240" y="414667"/>
                  </a:lnTo>
                  <a:lnTo>
                    <a:pt x="15407" y="407745"/>
                  </a:lnTo>
                  <a:lnTo>
                    <a:pt x="536" y="366583"/>
                  </a:lnTo>
                  <a:lnTo>
                    <a:pt x="0" y="349018"/>
                  </a:lnTo>
                  <a:lnTo>
                    <a:pt x="7741" y="308747"/>
                  </a:lnTo>
                  <a:lnTo>
                    <a:pt x="20690" y="283783"/>
                  </a:lnTo>
                  <a:lnTo>
                    <a:pt x="51315" y="263819"/>
                  </a:lnTo>
                  <a:lnTo>
                    <a:pt x="83092" y="254066"/>
                  </a:lnTo>
                  <a:lnTo>
                    <a:pt x="117390" y="247416"/>
                  </a:lnTo>
                  <a:lnTo>
                    <a:pt x="160004" y="243673"/>
                  </a:lnTo>
                  <a:lnTo>
                    <a:pt x="201623" y="243556"/>
                  </a:lnTo>
                  <a:lnTo>
                    <a:pt x="253771" y="2510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2" name="SMARTInkShape-3707"/>
            <p:cNvSpPr/>
            <p:nvPr>
              <p:custDataLst>
                <p:tags r:id="rId166"/>
              </p:custDataLst>
            </p:nvPr>
          </p:nvSpPr>
          <p:spPr bwMode="auto">
            <a:xfrm>
              <a:off x="4705945" y="1664204"/>
              <a:ext cx="160736" cy="197972"/>
            </a:xfrm>
            <a:custGeom>
              <a:avLst/>
              <a:gdLst/>
              <a:ahLst/>
              <a:cxnLst/>
              <a:rect l="0" t="0" r="0" b="0"/>
              <a:pathLst>
                <a:path w="160736" h="197972">
                  <a:moveTo>
                    <a:pt x="0" y="5648"/>
                  </a:moveTo>
                  <a:lnTo>
                    <a:pt x="0" y="5648"/>
                  </a:lnTo>
                  <a:lnTo>
                    <a:pt x="6137" y="19906"/>
                  </a:lnTo>
                  <a:lnTo>
                    <a:pt x="13303" y="61851"/>
                  </a:lnTo>
                  <a:lnTo>
                    <a:pt x="16510" y="102557"/>
                  </a:lnTo>
                  <a:lnTo>
                    <a:pt x="16601" y="146499"/>
                  </a:lnTo>
                  <a:lnTo>
                    <a:pt x="10136" y="188164"/>
                  </a:lnTo>
                  <a:lnTo>
                    <a:pt x="9287" y="197971"/>
                  </a:lnTo>
                  <a:lnTo>
                    <a:pt x="4221" y="162659"/>
                  </a:lnTo>
                  <a:lnTo>
                    <a:pt x="1826" y="128899"/>
                  </a:lnTo>
                  <a:lnTo>
                    <a:pt x="12539" y="85782"/>
                  </a:lnTo>
                  <a:lnTo>
                    <a:pt x="33941" y="48403"/>
                  </a:lnTo>
                  <a:lnTo>
                    <a:pt x="37510" y="40105"/>
                  </a:lnTo>
                  <a:lnTo>
                    <a:pt x="49414" y="28238"/>
                  </a:lnTo>
                  <a:lnTo>
                    <a:pt x="89924" y="4103"/>
                  </a:lnTo>
                  <a:lnTo>
                    <a:pt x="107435" y="0"/>
                  </a:lnTo>
                  <a:lnTo>
                    <a:pt x="119848" y="822"/>
                  </a:lnTo>
                  <a:lnTo>
                    <a:pt x="129664" y="5487"/>
                  </a:lnTo>
                  <a:lnTo>
                    <a:pt x="140642" y="14175"/>
                  </a:lnTo>
                  <a:lnTo>
                    <a:pt x="146844" y="24651"/>
                  </a:lnTo>
                  <a:lnTo>
                    <a:pt x="150592" y="34929"/>
                  </a:lnTo>
                  <a:lnTo>
                    <a:pt x="160735" y="502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3" name="SMARTInkShape-3708"/>
            <p:cNvSpPr/>
            <p:nvPr>
              <p:custDataLst>
                <p:tags r:id="rId167"/>
              </p:custDataLst>
            </p:nvPr>
          </p:nvSpPr>
          <p:spPr bwMode="auto">
            <a:xfrm>
              <a:off x="4920742" y="1648152"/>
              <a:ext cx="133462" cy="194464"/>
            </a:xfrm>
            <a:custGeom>
              <a:avLst/>
              <a:gdLst/>
              <a:ahLst/>
              <a:cxnLst/>
              <a:rect l="0" t="0" r="0" b="0"/>
              <a:pathLst>
                <a:path w="133462" h="194464">
                  <a:moveTo>
                    <a:pt x="17375" y="30629"/>
                  </a:moveTo>
                  <a:lnTo>
                    <a:pt x="17375" y="30629"/>
                  </a:lnTo>
                  <a:lnTo>
                    <a:pt x="17375" y="75216"/>
                  </a:lnTo>
                  <a:lnTo>
                    <a:pt x="20021" y="102049"/>
                  </a:lnTo>
                  <a:lnTo>
                    <a:pt x="22520" y="118926"/>
                  </a:lnTo>
                  <a:lnTo>
                    <a:pt x="18248" y="161626"/>
                  </a:lnTo>
                  <a:lnTo>
                    <a:pt x="15118" y="175832"/>
                  </a:lnTo>
                  <a:lnTo>
                    <a:pt x="7777" y="189407"/>
                  </a:lnTo>
                  <a:lnTo>
                    <a:pt x="5023" y="193036"/>
                  </a:lnTo>
                  <a:lnTo>
                    <a:pt x="3187" y="194463"/>
                  </a:lnTo>
                  <a:lnTo>
                    <a:pt x="1963" y="194422"/>
                  </a:lnTo>
                  <a:lnTo>
                    <a:pt x="1147" y="193403"/>
                  </a:lnTo>
                  <a:lnTo>
                    <a:pt x="0" y="187227"/>
                  </a:lnTo>
                  <a:lnTo>
                    <a:pt x="603" y="149720"/>
                  </a:lnTo>
                  <a:lnTo>
                    <a:pt x="9249" y="111590"/>
                  </a:lnTo>
                  <a:lnTo>
                    <a:pt x="20511" y="75395"/>
                  </a:lnTo>
                  <a:lnTo>
                    <a:pt x="39419" y="34438"/>
                  </a:lnTo>
                  <a:lnTo>
                    <a:pt x="55436" y="13788"/>
                  </a:lnTo>
                  <a:lnTo>
                    <a:pt x="78196" y="410"/>
                  </a:lnTo>
                  <a:lnTo>
                    <a:pt x="92031" y="0"/>
                  </a:lnTo>
                  <a:lnTo>
                    <a:pt x="106118" y="3126"/>
                  </a:lnTo>
                  <a:lnTo>
                    <a:pt x="115687" y="7822"/>
                  </a:lnTo>
                  <a:lnTo>
                    <a:pt x="118635" y="11456"/>
                  </a:lnTo>
                  <a:lnTo>
                    <a:pt x="133461" y="5741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4" name="SMARTInkShape-3709"/>
            <p:cNvSpPr/>
            <p:nvPr>
              <p:custDataLst>
                <p:tags r:id="rId168"/>
              </p:custDataLst>
            </p:nvPr>
          </p:nvSpPr>
          <p:spPr bwMode="auto">
            <a:xfrm>
              <a:off x="5029706" y="1668144"/>
              <a:ext cx="256670" cy="443691"/>
            </a:xfrm>
            <a:custGeom>
              <a:avLst/>
              <a:gdLst/>
              <a:ahLst/>
              <a:cxnLst/>
              <a:rect l="0" t="0" r="0" b="0"/>
              <a:pathLst>
                <a:path w="256670" h="443691">
                  <a:moveTo>
                    <a:pt x="69146" y="1708"/>
                  </a:moveTo>
                  <a:lnTo>
                    <a:pt x="69146" y="1708"/>
                  </a:lnTo>
                  <a:lnTo>
                    <a:pt x="56717" y="14136"/>
                  </a:lnTo>
                  <a:lnTo>
                    <a:pt x="46222" y="52155"/>
                  </a:lnTo>
                  <a:lnTo>
                    <a:pt x="44494" y="82139"/>
                  </a:lnTo>
                  <a:lnTo>
                    <a:pt x="47606" y="104262"/>
                  </a:lnTo>
                  <a:lnTo>
                    <a:pt x="52801" y="112741"/>
                  </a:lnTo>
                  <a:lnTo>
                    <a:pt x="69158" y="124809"/>
                  </a:lnTo>
                  <a:lnTo>
                    <a:pt x="91198" y="132440"/>
                  </a:lnTo>
                  <a:lnTo>
                    <a:pt x="124517" y="129960"/>
                  </a:lnTo>
                  <a:lnTo>
                    <a:pt x="156328" y="118201"/>
                  </a:lnTo>
                  <a:lnTo>
                    <a:pt x="179864" y="102149"/>
                  </a:lnTo>
                  <a:lnTo>
                    <a:pt x="211705" y="63331"/>
                  </a:lnTo>
                  <a:lnTo>
                    <a:pt x="240644" y="20273"/>
                  </a:lnTo>
                  <a:lnTo>
                    <a:pt x="251920" y="4563"/>
                  </a:lnTo>
                  <a:lnTo>
                    <a:pt x="253503" y="634"/>
                  </a:lnTo>
                  <a:lnTo>
                    <a:pt x="254559" y="0"/>
                  </a:lnTo>
                  <a:lnTo>
                    <a:pt x="255262" y="1561"/>
                  </a:lnTo>
                  <a:lnTo>
                    <a:pt x="255731" y="4587"/>
                  </a:lnTo>
                  <a:lnTo>
                    <a:pt x="251651" y="37287"/>
                  </a:lnTo>
                  <a:lnTo>
                    <a:pt x="244157" y="75198"/>
                  </a:lnTo>
                  <a:lnTo>
                    <a:pt x="235654" y="116307"/>
                  </a:lnTo>
                  <a:lnTo>
                    <a:pt x="229800" y="147891"/>
                  </a:lnTo>
                  <a:lnTo>
                    <a:pt x="222900" y="181772"/>
                  </a:lnTo>
                  <a:lnTo>
                    <a:pt x="213217" y="216674"/>
                  </a:lnTo>
                  <a:lnTo>
                    <a:pt x="204946" y="249384"/>
                  </a:lnTo>
                  <a:lnTo>
                    <a:pt x="196970" y="280458"/>
                  </a:lnTo>
                  <a:lnTo>
                    <a:pt x="186810" y="310805"/>
                  </a:lnTo>
                  <a:lnTo>
                    <a:pt x="175681" y="340829"/>
                  </a:lnTo>
                  <a:lnTo>
                    <a:pt x="158258" y="380331"/>
                  </a:lnTo>
                  <a:lnTo>
                    <a:pt x="134594" y="415605"/>
                  </a:lnTo>
                  <a:lnTo>
                    <a:pt x="112019" y="435450"/>
                  </a:lnTo>
                  <a:lnTo>
                    <a:pt x="89854" y="442529"/>
                  </a:lnTo>
                  <a:lnTo>
                    <a:pt x="66443" y="443690"/>
                  </a:lnTo>
                  <a:lnTo>
                    <a:pt x="49424" y="437592"/>
                  </a:lnTo>
                  <a:lnTo>
                    <a:pt x="28686" y="423003"/>
                  </a:lnTo>
                  <a:lnTo>
                    <a:pt x="14714" y="401372"/>
                  </a:lnTo>
                  <a:lnTo>
                    <a:pt x="2096" y="361259"/>
                  </a:lnTo>
                  <a:lnTo>
                    <a:pt x="0" y="331814"/>
                  </a:lnTo>
                  <a:lnTo>
                    <a:pt x="7678" y="289458"/>
                  </a:lnTo>
                  <a:lnTo>
                    <a:pt x="10308" y="279861"/>
                  </a:lnTo>
                  <a:lnTo>
                    <a:pt x="21167" y="263907"/>
                  </a:lnTo>
                  <a:lnTo>
                    <a:pt x="61945" y="231329"/>
                  </a:lnTo>
                  <a:lnTo>
                    <a:pt x="103147" y="209820"/>
                  </a:lnTo>
                  <a:lnTo>
                    <a:pt x="140244" y="195723"/>
                  </a:lnTo>
                  <a:lnTo>
                    <a:pt x="167271" y="191155"/>
                  </a:lnTo>
                  <a:lnTo>
                    <a:pt x="208215" y="196740"/>
                  </a:lnTo>
                  <a:lnTo>
                    <a:pt x="230847" y="205567"/>
                  </a:lnTo>
                  <a:lnTo>
                    <a:pt x="256669" y="2249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5" name="SMARTInkShape-3710"/>
            <p:cNvSpPr/>
            <p:nvPr>
              <p:custDataLst>
                <p:tags r:id="rId169"/>
              </p:custDataLst>
            </p:nvPr>
          </p:nvSpPr>
          <p:spPr bwMode="auto">
            <a:xfrm>
              <a:off x="5339953" y="1696641"/>
              <a:ext cx="71439" cy="178594"/>
            </a:xfrm>
            <a:custGeom>
              <a:avLst/>
              <a:gdLst/>
              <a:ahLst/>
              <a:cxnLst/>
              <a:rect l="0" t="0" r="0" b="0"/>
              <a:pathLst>
                <a:path w="71439" h="178594">
                  <a:moveTo>
                    <a:pt x="71438" y="0"/>
                  </a:moveTo>
                  <a:lnTo>
                    <a:pt x="71438" y="0"/>
                  </a:lnTo>
                  <a:lnTo>
                    <a:pt x="71438" y="4740"/>
                  </a:lnTo>
                  <a:lnTo>
                    <a:pt x="61723" y="38388"/>
                  </a:lnTo>
                  <a:lnTo>
                    <a:pt x="53346" y="75866"/>
                  </a:lnTo>
                  <a:lnTo>
                    <a:pt x="36885" y="115196"/>
                  </a:lnTo>
                  <a:lnTo>
                    <a:pt x="15519" y="155781"/>
                  </a:lnTo>
                  <a:lnTo>
                    <a:pt x="0" y="17859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6" name="SMARTInkShape-3711"/>
            <p:cNvSpPr/>
            <p:nvPr>
              <p:custDataLst>
                <p:tags r:id="rId170"/>
              </p:custDataLst>
            </p:nvPr>
          </p:nvSpPr>
          <p:spPr bwMode="auto">
            <a:xfrm>
              <a:off x="5411391" y="1580555"/>
              <a:ext cx="17860" cy="8930"/>
            </a:xfrm>
            <a:custGeom>
              <a:avLst/>
              <a:gdLst/>
              <a:ahLst/>
              <a:cxnLst/>
              <a:rect l="0" t="0" r="0" b="0"/>
              <a:pathLst>
                <a:path w="17860" h="8930">
                  <a:moveTo>
                    <a:pt x="0" y="8929"/>
                  </a:moveTo>
                  <a:lnTo>
                    <a:pt x="0" y="8929"/>
                  </a:lnTo>
                  <a:lnTo>
                    <a:pt x="4740" y="4189"/>
                  </a:lnTo>
                  <a:lnTo>
                    <a:pt x="1785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7" name="SMARTInkShape-3712"/>
            <p:cNvSpPr/>
            <p:nvPr>
              <p:custDataLst>
                <p:tags r:id="rId171"/>
              </p:custDataLst>
            </p:nvPr>
          </p:nvSpPr>
          <p:spPr bwMode="auto">
            <a:xfrm>
              <a:off x="5482937" y="1680734"/>
              <a:ext cx="138071" cy="212361"/>
            </a:xfrm>
            <a:custGeom>
              <a:avLst/>
              <a:gdLst/>
              <a:ahLst/>
              <a:cxnLst/>
              <a:rect l="0" t="0" r="0" b="0"/>
              <a:pathLst>
                <a:path w="138071" h="212361">
                  <a:moveTo>
                    <a:pt x="8821" y="131993"/>
                  </a:moveTo>
                  <a:lnTo>
                    <a:pt x="8821" y="131993"/>
                  </a:lnTo>
                  <a:lnTo>
                    <a:pt x="4080" y="136733"/>
                  </a:lnTo>
                  <a:lnTo>
                    <a:pt x="1753" y="141706"/>
                  </a:lnTo>
                  <a:lnTo>
                    <a:pt x="0" y="149375"/>
                  </a:lnTo>
                  <a:lnTo>
                    <a:pt x="4664" y="140230"/>
                  </a:lnTo>
                  <a:lnTo>
                    <a:pt x="9984" y="104111"/>
                  </a:lnTo>
                  <a:lnTo>
                    <a:pt x="21842" y="67397"/>
                  </a:lnTo>
                  <a:lnTo>
                    <a:pt x="33074" y="42628"/>
                  </a:lnTo>
                  <a:lnTo>
                    <a:pt x="48529" y="23714"/>
                  </a:lnTo>
                  <a:lnTo>
                    <a:pt x="59872" y="15077"/>
                  </a:lnTo>
                  <a:lnTo>
                    <a:pt x="100737" y="976"/>
                  </a:lnTo>
                  <a:lnTo>
                    <a:pt x="105816" y="0"/>
                  </a:lnTo>
                  <a:lnTo>
                    <a:pt x="119399" y="6852"/>
                  </a:lnTo>
                  <a:lnTo>
                    <a:pt x="127188" y="12847"/>
                  </a:lnTo>
                  <a:lnTo>
                    <a:pt x="135843" y="35383"/>
                  </a:lnTo>
                  <a:lnTo>
                    <a:pt x="138070" y="73602"/>
                  </a:lnTo>
                  <a:lnTo>
                    <a:pt x="134672" y="117923"/>
                  </a:lnTo>
                  <a:lnTo>
                    <a:pt x="129344" y="143589"/>
                  </a:lnTo>
                  <a:lnTo>
                    <a:pt x="111355" y="187698"/>
                  </a:lnTo>
                  <a:lnTo>
                    <a:pt x="109919" y="192942"/>
                  </a:lnTo>
                  <a:lnTo>
                    <a:pt x="109954" y="197430"/>
                  </a:lnTo>
                  <a:lnTo>
                    <a:pt x="115977" y="21236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8" name="SMARTInkShape-3713"/>
            <p:cNvSpPr/>
            <p:nvPr>
              <p:custDataLst>
                <p:tags r:id="rId172"/>
              </p:custDataLst>
            </p:nvPr>
          </p:nvSpPr>
          <p:spPr bwMode="auto">
            <a:xfrm>
              <a:off x="5612399" y="1692756"/>
              <a:ext cx="331683" cy="559485"/>
            </a:xfrm>
            <a:custGeom>
              <a:avLst/>
              <a:gdLst/>
              <a:ahLst/>
              <a:cxnLst/>
              <a:rect l="0" t="0" r="0" b="0"/>
              <a:pathLst>
                <a:path w="331683" h="559485">
                  <a:moveTo>
                    <a:pt x="218687" y="66392"/>
                  </a:moveTo>
                  <a:lnTo>
                    <a:pt x="218687" y="66392"/>
                  </a:lnTo>
                  <a:lnTo>
                    <a:pt x="231116" y="36794"/>
                  </a:lnTo>
                  <a:lnTo>
                    <a:pt x="234937" y="11982"/>
                  </a:lnTo>
                  <a:lnTo>
                    <a:pt x="234481" y="6306"/>
                  </a:lnTo>
                  <a:lnTo>
                    <a:pt x="233185" y="2522"/>
                  </a:lnTo>
                  <a:lnTo>
                    <a:pt x="231329" y="0"/>
                  </a:lnTo>
                  <a:lnTo>
                    <a:pt x="216037" y="2489"/>
                  </a:lnTo>
                  <a:lnTo>
                    <a:pt x="182183" y="15047"/>
                  </a:lnTo>
                  <a:lnTo>
                    <a:pt x="149662" y="33981"/>
                  </a:lnTo>
                  <a:lnTo>
                    <a:pt x="116748" y="67046"/>
                  </a:lnTo>
                  <a:lnTo>
                    <a:pt x="87682" y="111127"/>
                  </a:lnTo>
                  <a:lnTo>
                    <a:pt x="83725" y="120028"/>
                  </a:lnTo>
                  <a:lnTo>
                    <a:pt x="81975" y="140501"/>
                  </a:lnTo>
                  <a:lnTo>
                    <a:pt x="85496" y="159853"/>
                  </a:lnTo>
                  <a:lnTo>
                    <a:pt x="93676" y="171761"/>
                  </a:lnTo>
                  <a:lnTo>
                    <a:pt x="111862" y="177715"/>
                  </a:lnTo>
                  <a:lnTo>
                    <a:pt x="123659" y="179303"/>
                  </a:lnTo>
                  <a:lnTo>
                    <a:pt x="149994" y="173130"/>
                  </a:lnTo>
                  <a:lnTo>
                    <a:pt x="187420" y="155565"/>
                  </a:lnTo>
                  <a:lnTo>
                    <a:pt x="231471" y="127112"/>
                  </a:lnTo>
                  <a:lnTo>
                    <a:pt x="273459" y="91084"/>
                  </a:lnTo>
                  <a:lnTo>
                    <a:pt x="288670" y="74390"/>
                  </a:lnTo>
                  <a:lnTo>
                    <a:pt x="314280" y="29783"/>
                  </a:lnTo>
                  <a:lnTo>
                    <a:pt x="324342" y="21018"/>
                  </a:lnTo>
                  <a:lnTo>
                    <a:pt x="327819" y="20268"/>
                  </a:lnTo>
                  <a:lnTo>
                    <a:pt x="330137" y="21752"/>
                  </a:lnTo>
                  <a:lnTo>
                    <a:pt x="331682" y="24726"/>
                  </a:lnTo>
                  <a:lnTo>
                    <a:pt x="330753" y="35968"/>
                  </a:lnTo>
                  <a:lnTo>
                    <a:pt x="322072" y="72179"/>
                  </a:lnTo>
                  <a:lnTo>
                    <a:pt x="308961" y="105920"/>
                  </a:lnTo>
                  <a:lnTo>
                    <a:pt x="297249" y="150534"/>
                  </a:lnTo>
                  <a:lnTo>
                    <a:pt x="285353" y="184156"/>
                  </a:lnTo>
                  <a:lnTo>
                    <a:pt x="271136" y="219935"/>
                  </a:lnTo>
                  <a:lnTo>
                    <a:pt x="258204" y="258988"/>
                  </a:lnTo>
                  <a:lnTo>
                    <a:pt x="245840" y="299495"/>
                  </a:lnTo>
                  <a:lnTo>
                    <a:pt x="232740" y="339658"/>
                  </a:lnTo>
                  <a:lnTo>
                    <a:pt x="216995" y="377351"/>
                  </a:lnTo>
                  <a:lnTo>
                    <a:pt x="202721" y="413948"/>
                  </a:lnTo>
                  <a:lnTo>
                    <a:pt x="189763" y="448072"/>
                  </a:lnTo>
                  <a:lnTo>
                    <a:pt x="170319" y="488604"/>
                  </a:lnTo>
                  <a:lnTo>
                    <a:pt x="137586" y="529469"/>
                  </a:lnTo>
                  <a:lnTo>
                    <a:pt x="120134" y="546048"/>
                  </a:lnTo>
                  <a:lnTo>
                    <a:pt x="102456" y="556724"/>
                  </a:lnTo>
                  <a:lnTo>
                    <a:pt x="79385" y="559484"/>
                  </a:lnTo>
                  <a:lnTo>
                    <a:pt x="66288" y="558831"/>
                  </a:lnTo>
                  <a:lnTo>
                    <a:pt x="46443" y="550168"/>
                  </a:lnTo>
                  <a:lnTo>
                    <a:pt x="17535" y="520353"/>
                  </a:lnTo>
                  <a:lnTo>
                    <a:pt x="10224" y="500655"/>
                  </a:lnTo>
                  <a:lnTo>
                    <a:pt x="3462" y="464607"/>
                  </a:lnTo>
                  <a:lnTo>
                    <a:pt x="0" y="437846"/>
                  </a:lnTo>
                  <a:lnTo>
                    <a:pt x="3629" y="400466"/>
                  </a:lnTo>
                  <a:lnTo>
                    <a:pt x="11981" y="364256"/>
                  </a:lnTo>
                  <a:lnTo>
                    <a:pt x="21314" y="340328"/>
                  </a:lnTo>
                  <a:lnTo>
                    <a:pt x="37369" y="321756"/>
                  </a:lnTo>
                  <a:lnTo>
                    <a:pt x="75274" y="293664"/>
                  </a:lnTo>
                  <a:lnTo>
                    <a:pt x="111424" y="269999"/>
                  </a:lnTo>
                  <a:lnTo>
                    <a:pt x="138288" y="259122"/>
                  </a:lnTo>
                  <a:lnTo>
                    <a:pt x="178224" y="254601"/>
                  </a:lnTo>
                  <a:lnTo>
                    <a:pt x="197327" y="258859"/>
                  </a:lnTo>
                  <a:lnTo>
                    <a:pt x="202463" y="263165"/>
                  </a:lnTo>
                  <a:lnTo>
                    <a:pt x="210815" y="275886"/>
                  </a:lnTo>
                  <a:lnTo>
                    <a:pt x="218687" y="3253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49" name="SMARTInkShape-3714"/>
            <p:cNvSpPr/>
            <p:nvPr>
              <p:custDataLst>
                <p:tags r:id="rId173"/>
              </p:custDataLst>
            </p:nvPr>
          </p:nvSpPr>
          <p:spPr bwMode="auto">
            <a:xfrm>
              <a:off x="6064060" y="1648560"/>
              <a:ext cx="213511" cy="234316"/>
            </a:xfrm>
            <a:custGeom>
              <a:avLst/>
              <a:gdLst/>
              <a:ahLst/>
              <a:cxnLst/>
              <a:rect l="0" t="0" r="0" b="0"/>
              <a:pathLst>
                <a:path w="213511" h="234316">
                  <a:moveTo>
                    <a:pt x="177792" y="57010"/>
                  </a:moveTo>
                  <a:lnTo>
                    <a:pt x="177792" y="57010"/>
                  </a:lnTo>
                  <a:lnTo>
                    <a:pt x="184921" y="48889"/>
                  </a:lnTo>
                  <a:lnTo>
                    <a:pt x="192031" y="34650"/>
                  </a:lnTo>
                  <a:lnTo>
                    <a:pt x="195173" y="10948"/>
                  </a:lnTo>
                  <a:lnTo>
                    <a:pt x="193350" y="7451"/>
                  </a:lnTo>
                  <a:lnTo>
                    <a:pt x="186029" y="919"/>
                  </a:lnTo>
                  <a:lnTo>
                    <a:pt x="168224" y="0"/>
                  </a:lnTo>
                  <a:lnTo>
                    <a:pt x="130591" y="7495"/>
                  </a:lnTo>
                  <a:lnTo>
                    <a:pt x="90784" y="32788"/>
                  </a:lnTo>
                  <a:lnTo>
                    <a:pt x="48889" y="75208"/>
                  </a:lnTo>
                  <a:lnTo>
                    <a:pt x="18273" y="116792"/>
                  </a:lnTo>
                  <a:lnTo>
                    <a:pt x="5291" y="145499"/>
                  </a:lnTo>
                  <a:lnTo>
                    <a:pt x="0" y="186109"/>
                  </a:lnTo>
                  <a:lnTo>
                    <a:pt x="4846" y="199054"/>
                  </a:lnTo>
                  <a:lnTo>
                    <a:pt x="13614" y="210430"/>
                  </a:lnTo>
                  <a:lnTo>
                    <a:pt x="41201" y="229080"/>
                  </a:lnTo>
                  <a:lnTo>
                    <a:pt x="78013" y="234315"/>
                  </a:lnTo>
                  <a:lnTo>
                    <a:pt x="114978" y="232704"/>
                  </a:lnTo>
                  <a:lnTo>
                    <a:pt x="150941" y="223125"/>
                  </a:lnTo>
                  <a:lnTo>
                    <a:pt x="213510" y="1998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0" name="SMARTInkShape-3715"/>
            <p:cNvSpPr/>
            <p:nvPr>
              <p:custDataLst>
                <p:tags r:id="rId174"/>
              </p:custDataLst>
            </p:nvPr>
          </p:nvSpPr>
          <p:spPr bwMode="auto">
            <a:xfrm>
              <a:off x="6314381" y="1684947"/>
              <a:ext cx="460952" cy="458179"/>
            </a:xfrm>
            <a:custGeom>
              <a:avLst/>
              <a:gdLst/>
              <a:ahLst/>
              <a:cxnLst/>
              <a:rect l="0" t="0" r="0" b="0"/>
              <a:pathLst>
                <a:path w="460952" h="458179">
                  <a:moveTo>
                    <a:pt x="213221" y="29553"/>
                  </a:moveTo>
                  <a:lnTo>
                    <a:pt x="213221" y="29553"/>
                  </a:lnTo>
                  <a:lnTo>
                    <a:pt x="217961" y="20072"/>
                  </a:lnTo>
                  <a:lnTo>
                    <a:pt x="217372" y="16287"/>
                  </a:lnTo>
                  <a:lnTo>
                    <a:pt x="214996" y="12771"/>
                  </a:lnTo>
                  <a:lnTo>
                    <a:pt x="196925" y="0"/>
                  </a:lnTo>
                  <a:lnTo>
                    <a:pt x="165839" y="402"/>
                  </a:lnTo>
                  <a:lnTo>
                    <a:pt x="134689" y="11545"/>
                  </a:lnTo>
                  <a:lnTo>
                    <a:pt x="97497" y="33088"/>
                  </a:lnTo>
                  <a:lnTo>
                    <a:pt x="61487" y="59098"/>
                  </a:lnTo>
                  <a:lnTo>
                    <a:pt x="37293" y="86594"/>
                  </a:lnTo>
                  <a:lnTo>
                    <a:pt x="7197" y="129852"/>
                  </a:lnTo>
                  <a:lnTo>
                    <a:pt x="546" y="161262"/>
                  </a:lnTo>
                  <a:lnTo>
                    <a:pt x="0" y="167960"/>
                  </a:lnTo>
                  <a:lnTo>
                    <a:pt x="2612" y="173418"/>
                  </a:lnTo>
                  <a:lnTo>
                    <a:pt x="13453" y="182129"/>
                  </a:lnTo>
                  <a:lnTo>
                    <a:pt x="50512" y="187870"/>
                  </a:lnTo>
                  <a:lnTo>
                    <a:pt x="94980" y="182681"/>
                  </a:lnTo>
                  <a:lnTo>
                    <a:pt x="132428" y="169456"/>
                  </a:lnTo>
                  <a:lnTo>
                    <a:pt x="163748" y="148028"/>
                  </a:lnTo>
                  <a:lnTo>
                    <a:pt x="202186" y="111705"/>
                  </a:lnTo>
                  <a:lnTo>
                    <a:pt x="241099" y="68353"/>
                  </a:lnTo>
                  <a:lnTo>
                    <a:pt x="252535" y="53570"/>
                  </a:lnTo>
                  <a:lnTo>
                    <a:pt x="252328" y="53502"/>
                  </a:lnTo>
                  <a:lnTo>
                    <a:pt x="244868" y="60521"/>
                  </a:lnTo>
                  <a:lnTo>
                    <a:pt x="221567" y="98986"/>
                  </a:lnTo>
                  <a:lnTo>
                    <a:pt x="207998" y="140539"/>
                  </a:lnTo>
                  <a:lnTo>
                    <a:pt x="206762" y="148192"/>
                  </a:lnTo>
                  <a:lnTo>
                    <a:pt x="210681" y="164633"/>
                  </a:lnTo>
                  <a:lnTo>
                    <a:pt x="214504" y="173185"/>
                  </a:lnTo>
                  <a:lnTo>
                    <a:pt x="222014" y="178885"/>
                  </a:lnTo>
                  <a:lnTo>
                    <a:pt x="243587" y="185220"/>
                  </a:lnTo>
                  <a:lnTo>
                    <a:pt x="261774" y="185389"/>
                  </a:lnTo>
                  <a:lnTo>
                    <a:pt x="299100" y="177413"/>
                  </a:lnTo>
                  <a:lnTo>
                    <a:pt x="337560" y="159155"/>
                  </a:lnTo>
                  <a:lnTo>
                    <a:pt x="373822" y="133793"/>
                  </a:lnTo>
                  <a:lnTo>
                    <a:pt x="417808" y="89943"/>
                  </a:lnTo>
                  <a:lnTo>
                    <a:pt x="451606" y="48010"/>
                  </a:lnTo>
                  <a:lnTo>
                    <a:pt x="460951" y="33199"/>
                  </a:lnTo>
                  <a:lnTo>
                    <a:pt x="432655" y="76452"/>
                  </a:lnTo>
                  <a:lnTo>
                    <a:pt x="414388" y="109485"/>
                  </a:lnTo>
                  <a:lnTo>
                    <a:pt x="391557" y="150250"/>
                  </a:lnTo>
                  <a:lnTo>
                    <a:pt x="370792" y="194740"/>
                  </a:lnTo>
                  <a:lnTo>
                    <a:pt x="354689" y="227985"/>
                  </a:lnTo>
                  <a:lnTo>
                    <a:pt x="340258" y="262604"/>
                  </a:lnTo>
                  <a:lnTo>
                    <a:pt x="327228" y="296842"/>
                  </a:lnTo>
                  <a:lnTo>
                    <a:pt x="314823" y="328596"/>
                  </a:lnTo>
                  <a:lnTo>
                    <a:pt x="301423" y="369623"/>
                  </a:lnTo>
                  <a:lnTo>
                    <a:pt x="288999" y="411912"/>
                  </a:lnTo>
                  <a:lnTo>
                    <a:pt x="284658" y="45817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1" name="SMARTInkShape-3716"/>
            <p:cNvSpPr/>
            <p:nvPr>
              <p:custDataLst>
                <p:tags r:id="rId175"/>
              </p:custDataLst>
            </p:nvPr>
          </p:nvSpPr>
          <p:spPr bwMode="auto">
            <a:xfrm>
              <a:off x="6688336" y="1670559"/>
              <a:ext cx="261578" cy="211303"/>
            </a:xfrm>
            <a:custGeom>
              <a:avLst/>
              <a:gdLst/>
              <a:ahLst/>
              <a:cxnLst/>
              <a:rect l="0" t="0" r="0" b="0"/>
              <a:pathLst>
                <a:path w="261578" h="211303">
                  <a:moveTo>
                    <a:pt x="8930" y="88589"/>
                  </a:moveTo>
                  <a:lnTo>
                    <a:pt x="8930" y="88589"/>
                  </a:lnTo>
                  <a:lnTo>
                    <a:pt x="25711" y="69162"/>
                  </a:lnTo>
                  <a:lnTo>
                    <a:pt x="47963" y="41867"/>
                  </a:lnTo>
                  <a:lnTo>
                    <a:pt x="72420" y="21278"/>
                  </a:lnTo>
                  <a:lnTo>
                    <a:pt x="103257" y="7350"/>
                  </a:lnTo>
                  <a:lnTo>
                    <a:pt x="137531" y="1680"/>
                  </a:lnTo>
                  <a:lnTo>
                    <a:pt x="168081" y="0"/>
                  </a:lnTo>
                  <a:lnTo>
                    <a:pt x="186820" y="4899"/>
                  </a:lnTo>
                  <a:lnTo>
                    <a:pt x="223103" y="24212"/>
                  </a:lnTo>
                  <a:lnTo>
                    <a:pt x="245249" y="46033"/>
                  </a:lnTo>
                  <a:lnTo>
                    <a:pt x="259638" y="71350"/>
                  </a:lnTo>
                  <a:lnTo>
                    <a:pt x="261577" y="91511"/>
                  </a:lnTo>
                  <a:lnTo>
                    <a:pt x="254736" y="132051"/>
                  </a:lnTo>
                  <a:lnTo>
                    <a:pt x="241945" y="154935"/>
                  </a:lnTo>
                  <a:lnTo>
                    <a:pt x="204318" y="186537"/>
                  </a:lnTo>
                  <a:lnTo>
                    <a:pt x="169453" y="205833"/>
                  </a:lnTo>
                  <a:lnTo>
                    <a:pt x="128591" y="211302"/>
                  </a:lnTo>
                  <a:lnTo>
                    <a:pt x="98493" y="209936"/>
                  </a:lnTo>
                  <a:lnTo>
                    <a:pt x="70564" y="204037"/>
                  </a:lnTo>
                  <a:lnTo>
                    <a:pt x="28401" y="177177"/>
                  </a:lnTo>
                  <a:lnTo>
                    <a:pt x="0" y="15109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2" name="SMARTInkShape-3717"/>
            <p:cNvSpPr/>
            <p:nvPr>
              <p:custDataLst>
                <p:tags r:id="rId176"/>
              </p:custDataLst>
            </p:nvPr>
          </p:nvSpPr>
          <p:spPr bwMode="auto">
            <a:xfrm>
              <a:off x="6946791" y="1689906"/>
              <a:ext cx="268398" cy="212118"/>
            </a:xfrm>
            <a:custGeom>
              <a:avLst/>
              <a:gdLst/>
              <a:ahLst/>
              <a:cxnLst/>
              <a:rect l="0" t="0" r="0" b="0"/>
              <a:pathLst>
                <a:path w="268398" h="212118">
                  <a:moveTo>
                    <a:pt x="152311" y="78172"/>
                  </a:moveTo>
                  <a:lnTo>
                    <a:pt x="152311" y="78172"/>
                  </a:lnTo>
                  <a:lnTo>
                    <a:pt x="157051" y="73432"/>
                  </a:lnTo>
                  <a:lnTo>
                    <a:pt x="186944" y="60957"/>
                  </a:lnTo>
                  <a:lnTo>
                    <a:pt x="215496" y="32984"/>
                  </a:lnTo>
                  <a:lnTo>
                    <a:pt x="217254" y="28203"/>
                  </a:lnTo>
                  <a:lnTo>
                    <a:pt x="216562" y="17599"/>
                  </a:lnTo>
                  <a:lnTo>
                    <a:pt x="213997" y="12985"/>
                  </a:lnTo>
                  <a:lnTo>
                    <a:pt x="205855" y="5213"/>
                  </a:lnTo>
                  <a:lnTo>
                    <a:pt x="190330" y="1097"/>
                  </a:lnTo>
                  <a:lnTo>
                    <a:pt x="180633" y="0"/>
                  </a:lnTo>
                  <a:lnTo>
                    <a:pt x="161922" y="4072"/>
                  </a:lnTo>
                  <a:lnTo>
                    <a:pt x="125656" y="22855"/>
                  </a:lnTo>
                  <a:lnTo>
                    <a:pt x="89829" y="51811"/>
                  </a:lnTo>
                  <a:lnTo>
                    <a:pt x="54089" y="80314"/>
                  </a:lnTo>
                  <a:lnTo>
                    <a:pt x="16565" y="123103"/>
                  </a:lnTo>
                  <a:lnTo>
                    <a:pt x="4005" y="140805"/>
                  </a:lnTo>
                  <a:lnTo>
                    <a:pt x="854" y="148701"/>
                  </a:lnTo>
                  <a:lnTo>
                    <a:pt x="0" y="162766"/>
                  </a:lnTo>
                  <a:lnTo>
                    <a:pt x="3144" y="169294"/>
                  </a:lnTo>
                  <a:lnTo>
                    <a:pt x="14577" y="181840"/>
                  </a:lnTo>
                  <a:lnTo>
                    <a:pt x="37518" y="188739"/>
                  </a:lnTo>
                  <a:lnTo>
                    <a:pt x="75965" y="189977"/>
                  </a:lnTo>
                  <a:lnTo>
                    <a:pt x="115622" y="181506"/>
                  </a:lnTo>
                  <a:lnTo>
                    <a:pt x="152118" y="164142"/>
                  </a:lnTo>
                  <a:lnTo>
                    <a:pt x="185345" y="147482"/>
                  </a:lnTo>
                  <a:lnTo>
                    <a:pt x="229545" y="107813"/>
                  </a:lnTo>
                  <a:lnTo>
                    <a:pt x="257544" y="63837"/>
                  </a:lnTo>
                  <a:lnTo>
                    <a:pt x="257193" y="63655"/>
                  </a:lnTo>
                  <a:lnTo>
                    <a:pt x="254156" y="66097"/>
                  </a:lnTo>
                  <a:lnTo>
                    <a:pt x="231586" y="100615"/>
                  </a:lnTo>
                  <a:lnTo>
                    <a:pt x="219787" y="127817"/>
                  </a:lnTo>
                  <a:lnTo>
                    <a:pt x="215800" y="159526"/>
                  </a:lnTo>
                  <a:lnTo>
                    <a:pt x="220546" y="176837"/>
                  </a:lnTo>
                  <a:lnTo>
                    <a:pt x="224590" y="185621"/>
                  </a:lnTo>
                  <a:lnTo>
                    <a:pt x="229270" y="191476"/>
                  </a:lnTo>
                  <a:lnTo>
                    <a:pt x="268397" y="2121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3" name="SMARTInkShape-3718"/>
            <p:cNvSpPr/>
            <p:nvPr>
              <p:custDataLst>
                <p:tags r:id="rId177"/>
              </p:custDataLst>
            </p:nvPr>
          </p:nvSpPr>
          <p:spPr bwMode="auto">
            <a:xfrm>
              <a:off x="7271238" y="1706398"/>
              <a:ext cx="202911" cy="170796"/>
            </a:xfrm>
            <a:custGeom>
              <a:avLst/>
              <a:gdLst/>
              <a:ahLst/>
              <a:cxnLst/>
              <a:rect l="0" t="0" r="0" b="0"/>
              <a:pathLst>
                <a:path w="202911" h="170796">
                  <a:moveTo>
                    <a:pt x="202910" y="8102"/>
                  </a:moveTo>
                  <a:lnTo>
                    <a:pt x="202910" y="8102"/>
                  </a:lnTo>
                  <a:lnTo>
                    <a:pt x="202910" y="3362"/>
                  </a:lnTo>
                  <a:lnTo>
                    <a:pt x="201918" y="1965"/>
                  </a:lnTo>
                  <a:lnTo>
                    <a:pt x="200264" y="1034"/>
                  </a:lnTo>
                  <a:lnTo>
                    <a:pt x="193797" y="0"/>
                  </a:lnTo>
                  <a:lnTo>
                    <a:pt x="173421" y="410"/>
                  </a:lnTo>
                  <a:lnTo>
                    <a:pt x="148532" y="7366"/>
                  </a:lnTo>
                  <a:lnTo>
                    <a:pt x="104578" y="32601"/>
                  </a:lnTo>
                  <a:lnTo>
                    <a:pt x="62807" y="56855"/>
                  </a:lnTo>
                  <a:lnTo>
                    <a:pt x="20492" y="93199"/>
                  </a:lnTo>
                  <a:lnTo>
                    <a:pt x="5875" y="111919"/>
                  </a:lnTo>
                  <a:lnTo>
                    <a:pt x="1237" y="124027"/>
                  </a:lnTo>
                  <a:lnTo>
                    <a:pt x="0" y="130034"/>
                  </a:lnTo>
                  <a:lnTo>
                    <a:pt x="3919" y="144645"/>
                  </a:lnTo>
                  <a:lnTo>
                    <a:pt x="7742" y="152709"/>
                  </a:lnTo>
                  <a:lnTo>
                    <a:pt x="25217" y="164314"/>
                  </a:lnTo>
                  <a:lnTo>
                    <a:pt x="48530" y="170795"/>
                  </a:lnTo>
                  <a:lnTo>
                    <a:pt x="85952" y="168866"/>
                  </a:lnTo>
                  <a:lnTo>
                    <a:pt x="117194" y="164550"/>
                  </a:lnTo>
                  <a:lnTo>
                    <a:pt x="176121" y="1509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4" name="SMARTInkShape-3719"/>
            <p:cNvSpPr/>
            <p:nvPr>
              <p:custDataLst>
                <p:tags r:id="rId178"/>
              </p:custDataLst>
            </p:nvPr>
          </p:nvSpPr>
          <p:spPr bwMode="auto">
            <a:xfrm>
              <a:off x="7536656" y="1687711"/>
              <a:ext cx="98228" cy="196454"/>
            </a:xfrm>
            <a:custGeom>
              <a:avLst/>
              <a:gdLst/>
              <a:ahLst/>
              <a:cxnLst/>
              <a:rect l="0" t="0" r="0" b="0"/>
              <a:pathLst>
                <a:path w="98228" h="196454">
                  <a:moveTo>
                    <a:pt x="98227" y="0"/>
                  </a:moveTo>
                  <a:lnTo>
                    <a:pt x="98227" y="0"/>
                  </a:lnTo>
                  <a:lnTo>
                    <a:pt x="93486" y="4740"/>
                  </a:lnTo>
                  <a:lnTo>
                    <a:pt x="91159" y="12359"/>
                  </a:lnTo>
                  <a:lnTo>
                    <a:pt x="88140" y="24345"/>
                  </a:lnTo>
                  <a:lnTo>
                    <a:pt x="67388" y="67023"/>
                  </a:lnTo>
                  <a:lnTo>
                    <a:pt x="46094" y="103202"/>
                  </a:lnTo>
                  <a:lnTo>
                    <a:pt x="21121" y="146834"/>
                  </a:lnTo>
                  <a:lnTo>
                    <a:pt x="0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5" name="SMARTInkShape-3720"/>
            <p:cNvSpPr/>
            <p:nvPr>
              <p:custDataLst>
                <p:tags r:id="rId179"/>
              </p:custDataLst>
            </p:nvPr>
          </p:nvSpPr>
          <p:spPr bwMode="auto">
            <a:xfrm>
              <a:off x="7661672" y="1589484"/>
              <a:ext cx="8931" cy="8931"/>
            </a:xfrm>
            <a:custGeom>
              <a:avLst/>
              <a:gdLst/>
              <a:ahLst/>
              <a:cxnLst/>
              <a:rect l="0" t="0" r="0" b="0"/>
              <a:pathLst>
                <a:path w="8931" h="8931">
                  <a:moveTo>
                    <a:pt x="0" y="8930"/>
                  </a:moveTo>
                  <a:lnTo>
                    <a:pt x="0" y="893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6" name="SMARTInkShape-3721"/>
            <p:cNvSpPr/>
            <p:nvPr>
              <p:custDataLst>
                <p:tags r:id="rId180"/>
              </p:custDataLst>
            </p:nvPr>
          </p:nvSpPr>
          <p:spPr bwMode="auto">
            <a:xfrm>
              <a:off x="4333376" y="1659068"/>
              <a:ext cx="274344" cy="202897"/>
            </a:xfrm>
            <a:custGeom>
              <a:avLst/>
              <a:gdLst/>
              <a:ahLst/>
              <a:cxnLst/>
              <a:rect l="0" t="0" r="0" b="0"/>
              <a:pathLst>
                <a:path w="274344" h="202897">
                  <a:moveTo>
                    <a:pt x="220765" y="64362"/>
                  </a:moveTo>
                  <a:lnTo>
                    <a:pt x="220765" y="64362"/>
                  </a:lnTo>
                  <a:lnTo>
                    <a:pt x="225505" y="64362"/>
                  </a:lnTo>
                  <a:lnTo>
                    <a:pt x="226901" y="63370"/>
                  </a:lnTo>
                  <a:lnTo>
                    <a:pt x="227832" y="61716"/>
                  </a:lnTo>
                  <a:lnTo>
                    <a:pt x="230851" y="55248"/>
                  </a:lnTo>
                  <a:lnTo>
                    <a:pt x="238807" y="42452"/>
                  </a:lnTo>
                  <a:lnTo>
                    <a:pt x="241021" y="26843"/>
                  </a:lnTo>
                  <a:lnTo>
                    <a:pt x="238697" y="11968"/>
                  </a:lnTo>
                  <a:lnTo>
                    <a:pt x="234357" y="2050"/>
                  </a:lnTo>
                  <a:lnTo>
                    <a:pt x="227842" y="0"/>
                  </a:lnTo>
                  <a:lnTo>
                    <a:pt x="184386" y="3839"/>
                  </a:lnTo>
                  <a:lnTo>
                    <a:pt x="149131" y="14018"/>
                  </a:lnTo>
                  <a:lnTo>
                    <a:pt x="106404" y="35235"/>
                  </a:lnTo>
                  <a:lnTo>
                    <a:pt x="63164" y="65664"/>
                  </a:lnTo>
                  <a:lnTo>
                    <a:pt x="35162" y="92529"/>
                  </a:lnTo>
                  <a:lnTo>
                    <a:pt x="10065" y="131368"/>
                  </a:lnTo>
                  <a:lnTo>
                    <a:pt x="3097" y="147720"/>
                  </a:lnTo>
                  <a:lnTo>
                    <a:pt x="0" y="168217"/>
                  </a:lnTo>
                  <a:lnTo>
                    <a:pt x="3915" y="185264"/>
                  </a:lnTo>
                  <a:lnTo>
                    <a:pt x="7737" y="192588"/>
                  </a:lnTo>
                  <a:lnTo>
                    <a:pt x="14255" y="197471"/>
                  </a:lnTo>
                  <a:lnTo>
                    <a:pt x="32079" y="202896"/>
                  </a:lnTo>
                  <a:lnTo>
                    <a:pt x="73907" y="201210"/>
                  </a:lnTo>
                  <a:lnTo>
                    <a:pt x="109783" y="194427"/>
                  </a:lnTo>
                  <a:lnTo>
                    <a:pt x="148571" y="176117"/>
                  </a:lnTo>
                  <a:lnTo>
                    <a:pt x="174900" y="158218"/>
                  </a:lnTo>
                  <a:lnTo>
                    <a:pt x="213047" y="122105"/>
                  </a:lnTo>
                  <a:lnTo>
                    <a:pt x="253091" y="77614"/>
                  </a:lnTo>
                  <a:lnTo>
                    <a:pt x="259936" y="67605"/>
                  </a:lnTo>
                  <a:lnTo>
                    <a:pt x="272781" y="40767"/>
                  </a:lnTo>
                  <a:lnTo>
                    <a:pt x="256190" y="80948"/>
                  </a:lnTo>
                  <a:lnTo>
                    <a:pt x="242554" y="113803"/>
                  </a:lnTo>
                  <a:lnTo>
                    <a:pt x="240780" y="143062"/>
                  </a:lnTo>
                  <a:lnTo>
                    <a:pt x="246098" y="168048"/>
                  </a:lnTo>
                  <a:lnTo>
                    <a:pt x="248568" y="172181"/>
                  </a:lnTo>
                  <a:lnTo>
                    <a:pt x="251206" y="174937"/>
                  </a:lnTo>
                  <a:lnTo>
                    <a:pt x="274343" y="18044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570" name="SMARTInkShape-Group331"/>
          <p:cNvGrpSpPr/>
          <p:nvPr/>
        </p:nvGrpSpPr>
        <p:grpSpPr>
          <a:xfrm>
            <a:off x="5633577" y="905683"/>
            <a:ext cx="2855581" cy="510948"/>
            <a:chOff x="4109576" y="905683"/>
            <a:chExt cx="2855581" cy="510948"/>
          </a:xfrm>
        </p:grpSpPr>
        <p:sp>
          <p:nvSpPr>
            <p:cNvPr id="2558" name="SMARTInkShape-3722"/>
            <p:cNvSpPr/>
            <p:nvPr>
              <p:custDataLst>
                <p:tags r:id="rId150"/>
              </p:custDataLst>
            </p:nvPr>
          </p:nvSpPr>
          <p:spPr bwMode="auto">
            <a:xfrm>
              <a:off x="4109576" y="945519"/>
              <a:ext cx="341267" cy="471112"/>
            </a:xfrm>
            <a:custGeom>
              <a:avLst/>
              <a:gdLst/>
              <a:ahLst/>
              <a:cxnLst/>
              <a:rect l="0" t="0" r="0" b="0"/>
              <a:pathLst>
                <a:path w="341267" h="471112">
                  <a:moveTo>
                    <a:pt x="185604" y="259989"/>
                  </a:moveTo>
                  <a:lnTo>
                    <a:pt x="185604" y="259989"/>
                  </a:lnTo>
                  <a:lnTo>
                    <a:pt x="185604" y="216349"/>
                  </a:lnTo>
                  <a:lnTo>
                    <a:pt x="185604" y="210060"/>
                  </a:lnTo>
                  <a:lnTo>
                    <a:pt x="183619" y="204875"/>
                  </a:lnTo>
                  <a:lnTo>
                    <a:pt x="176122" y="196468"/>
                  </a:lnTo>
                  <a:lnTo>
                    <a:pt x="156005" y="186156"/>
                  </a:lnTo>
                  <a:lnTo>
                    <a:pt x="137061" y="187818"/>
                  </a:lnTo>
                  <a:lnTo>
                    <a:pt x="117396" y="195170"/>
                  </a:lnTo>
                  <a:lnTo>
                    <a:pt x="82241" y="221773"/>
                  </a:lnTo>
                  <a:lnTo>
                    <a:pt x="57773" y="259459"/>
                  </a:lnTo>
                  <a:lnTo>
                    <a:pt x="39800" y="293456"/>
                  </a:lnTo>
                  <a:lnTo>
                    <a:pt x="22899" y="328665"/>
                  </a:lnTo>
                  <a:lnTo>
                    <a:pt x="11167" y="363240"/>
                  </a:lnTo>
                  <a:lnTo>
                    <a:pt x="960" y="402092"/>
                  </a:lnTo>
                  <a:lnTo>
                    <a:pt x="0" y="411279"/>
                  </a:lnTo>
                  <a:lnTo>
                    <a:pt x="8130" y="443170"/>
                  </a:lnTo>
                  <a:lnTo>
                    <a:pt x="18366" y="463534"/>
                  </a:lnTo>
                  <a:lnTo>
                    <a:pt x="24503" y="467123"/>
                  </a:lnTo>
                  <a:lnTo>
                    <a:pt x="41904" y="471111"/>
                  </a:lnTo>
                  <a:lnTo>
                    <a:pt x="69274" y="468616"/>
                  </a:lnTo>
                  <a:lnTo>
                    <a:pt x="96234" y="456852"/>
                  </a:lnTo>
                  <a:lnTo>
                    <a:pt x="118334" y="436058"/>
                  </a:lnTo>
                  <a:lnTo>
                    <a:pt x="150708" y="394244"/>
                  </a:lnTo>
                  <a:lnTo>
                    <a:pt x="176918" y="354559"/>
                  </a:lnTo>
                  <a:lnTo>
                    <a:pt x="202543" y="316232"/>
                  </a:lnTo>
                  <a:lnTo>
                    <a:pt x="224137" y="273897"/>
                  </a:lnTo>
                  <a:lnTo>
                    <a:pt x="248946" y="229934"/>
                  </a:lnTo>
                  <a:lnTo>
                    <a:pt x="274156" y="185489"/>
                  </a:lnTo>
                  <a:lnTo>
                    <a:pt x="294634" y="141893"/>
                  </a:lnTo>
                  <a:lnTo>
                    <a:pt x="312277" y="103399"/>
                  </a:lnTo>
                  <a:lnTo>
                    <a:pt x="324229" y="65866"/>
                  </a:lnTo>
                  <a:lnTo>
                    <a:pt x="334055" y="27736"/>
                  </a:lnTo>
                  <a:lnTo>
                    <a:pt x="341266" y="8390"/>
                  </a:lnTo>
                  <a:lnTo>
                    <a:pt x="340972" y="3952"/>
                  </a:lnTo>
                  <a:lnTo>
                    <a:pt x="339784" y="0"/>
                  </a:lnTo>
                  <a:lnTo>
                    <a:pt x="338000" y="343"/>
                  </a:lnTo>
                  <a:lnTo>
                    <a:pt x="320447" y="34819"/>
                  </a:lnTo>
                  <a:lnTo>
                    <a:pt x="304051" y="67705"/>
                  </a:lnTo>
                  <a:lnTo>
                    <a:pt x="286624" y="112065"/>
                  </a:lnTo>
                  <a:lnTo>
                    <a:pt x="274820" y="142982"/>
                  </a:lnTo>
                  <a:lnTo>
                    <a:pt x="262958" y="173259"/>
                  </a:lnTo>
                  <a:lnTo>
                    <a:pt x="251073" y="203252"/>
                  </a:lnTo>
                  <a:lnTo>
                    <a:pt x="239174" y="235765"/>
                  </a:lnTo>
                  <a:lnTo>
                    <a:pt x="228265" y="268074"/>
                  </a:lnTo>
                  <a:lnTo>
                    <a:pt x="216544" y="308576"/>
                  </a:lnTo>
                  <a:lnTo>
                    <a:pt x="207780" y="347697"/>
                  </a:lnTo>
                  <a:lnTo>
                    <a:pt x="204742" y="392140"/>
                  </a:lnTo>
                  <a:lnTo>
                    <a:pt x="204032" y="411658"/>
                  </a:lnTo>
                  <a:lnTo>
                    <a:pt x="206819" y="418648"/>
                  </a:lnTo>
                  <a:lnTo>
                    <a:pt x="230252" y="4385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59" name="SMARTInkShape-3723"/>
            <p:cNvSpPr/>
            <p:nvPr>
              <p:custDataLst>
                <p:tags r:id="rId151"/>
              </p:custDataLst>
            </p:nvPr>
          </p:nvSpPr>
          <p:spPr bwMode="auto">
            <a:xfrm>
              <a:off x="4432595" y="1149690"/>
              <a:ext cx="210657" cy="241016"/>
            </a:xfrm>
            <a:custGeom>
              <a:avLst/>
              <a:gdLst/>
              <a:ahLst/>
              <a:cxnLst/>
              <a:rect l="0" t="0" r="0" b="0"/>
              <a:pathLst>
                <a:path w="210657" h="241016">
                  <a:moveTo>
                    <a:pt x="5460" y="82607"/>
                  </a:moveTo>
                  <a:lnTo>
                    <a:pt x="5460" y="82607"/>
                  </a:lnTo>
                  <a:lnTo>
                    <a:pt x="17819" y="102034"/>
                  </a:lnTo>
                  <a:lnTo>
                    <a:pt x="22629" y="107464"/>
                  </a:lnTo>
                  <a:lnTo>
                    <a:pt x="33265" y="113498"/>
                  </a:lnTo>
                  <a:lnTo>
                    <a:pt x="58346" y="116895"/>
                  </a:lnTo>
                  <a:lnTo>
                    <a:pt x="91906" y="115256"/>
                  </a:lnTo>
                  <a:lnTo>
                    <a:pt x="129912" y="105813"/>
                  </a:lnTo>
                  <a:lnTo>
                    <a:pt x="170628" y="79097"/>
                  </a:lnTo>
                  <a:lnTo>
                    <a:pt x="189993" y="62196"/>
                  </a:lnTo>
                  <a:lnTo>
                    <a:pt x="205214" y="41454"/>
                  </a:lnTo>
                  <a:lnTo>
                    <a:pt x="210656" y="24299"/>
                  </a:lnTo>
                  <a:lnTo>
                    <a:pt x="209767" y="11051"/>
                  </a:lnTo>
                  <a:lnTo>
                    <a:pt x="206065" y="1856"/>
                  </a:lnTo>
                  <a:lnTo>
                    <a:pt x="198728" y="0"/>
                  </a:lnTo>
                  <a:lnTo>
                    <a:pt x="174700" y="583"/>
                  </a:lnTo>
                  <a:lnTo>
                    <a:pt x="141925" y="11230"/>
                  </a:lnTo>
                  <a:lnTo>
                    <a:pt x="103192" y="45871"/>
                  </a:lnTo>
                  <a:lnTo>
                    <a:pt x="60998" y="85052"/>
                  </a:lnTo>
                  <a:lnTo>
                    <a:pt x="35475" y="119050"/>
                  </a:lnTo>
                  <a:lnTo>
                    <a:pt x="9073" y="156613"/>
                  </a:lnTo>
                  <a:lnTo>
                    <a:pt x="2105" y="173045"/>
                  </a:lnTo>
                  <a:lnTo>
                    <a:pt x="0" y="189278"/>
                  </a:lnTo>
                  <a:lnTo>
                    <a:pt x="2372" y="203107"/>
                  </a:lnTo>
                  <a:lnTo>
                    <a:pt x="14670" y="215869"/>
                  </a:lnTo>
                  <a:lnTo>
                    <a:pt x="50164" y="235489"/>
                  </a:lnTo>
                  <a:lnTo>
                    <a:pt x="76914" y="241015"/>
                  </a:lnTo>
                  <a:lnTo>
                    <a:pt x="98951" y="237911"/>
                  </a:lnTo>
                  <a:lnTo>
                    <a:pt x="166194" y="21655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0" name="SMARTInkShape-3724"/>
            <p:cNvSpPr/>
            <p:nvPr>
              <p:custDataLst>
                <p:tags r:id="rId152"/>
              </p:custDataLst>
            </p:nvPr>
          </p:nvSpPr>
          <p:spPr bwMode="auto">
            <a:xfrm>
              <a:off x="4697016" y="905683"/>
              <a:ext cx="151805" cy="478420"/>
            </a:xfrm>
            <a:custGeom>
              <a:avLst/>
              <a:gdLst/>
              <a:ahLst/>
              <a:cxnLst/>
              <a:rect l="0" t="0" r="0" b="0"/>
              <a:pathLst>
                <a:path w="151805" h="478420">
                  <a:moveTo>
                    <a:pt x="151804" y="5145"/>
                  </a:moveTo>
                  <a:lnTo>
                    <a:pt x="151804" y="5145"/>
                  </a:lnTo>
                  <a:lnTo>
                    <a:pt x="151804" y="0"/>
                  </a:lnTo>
                  <a:lnTo>
                    <a:pt x="150812" y="38224"/>
                  </a:lnTo>
                  <a:lnTo>
                    <a:pt x="142091" y="81353"/>
                  </a:lnTo>
                  <a:lnTo>
                    <a:pt x="131067" y="122644"/>
                  </a:lnTo>
                  <a:lnTo>
                    <a:pt x="120759" y="152617"/>
                  </a:lnTo>
                  <a:lnTo>
                    <a:pt x="109564" y="185782"/>
                  </a:lnTo>
                  <a:lnTo>
                    <a:pt x="95328" y="217720"/>
                  </a:lnTo>
                  <a:lnTo>
                    <a:pt x="80071" y="249443"/>
                  </a:lnTo>
                  <a:lnTo>
                    <a:pt x="66675" y="283386"/>
                  </a:lnTo>
                  <a:lnTo>
                    <a:pt x="54107" y="315670"/>
                  </a:lnTo>
                  <a:lnTo>
                    <a:pt x="38521" y="359090"/>
                  </a:lnTo>
                  <a:lnTo>
                    <a:pt x="27619" y="394445"/>
                  </a:lnTo>
                  <a:lnTo>
                    <a:pt x="15046" y="433058"/>
                  </a:lnTo>
                  <a:lnTo>
                    <a:pt x="0" y="47841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1" name="SMARTInkShape-3725"/>
            <p:cNvSpPr/>
            <p:nvPr>
              <p:custDataLst>
                <p:tags r:id="rId153"/>
              </p:custDataLst>
            </p:nvPr>
          </p:nvSpPr>
          <p:spPr bwMode="auto">
            <a:xfrm>
              <a:off x="4670227" y="1127384"/>
              <a:ext cx="306218" cy="259161"/>
            </a:xfrm>
            <a:custGeom>
              <a:avLst/>
              <a:gdLst/>
              <a:ahLst/>
              <a:cxnLst/>
              <a:rect l="0" t="0" r="0" b="0"/>
              <a:pathLst>
                <a:path w="306218" h="259161">
                  <a:moveTo>
                    <a:pt x="0" y="51335"/>
                  </a:moveTo>
                  <a:lnTo>
                    <a:pt x="0" y="51335"/>
                  </a:lnTo>
                  <a:lnTo>
                    <a:pt x="8121" y="58464"/>
                  </a:lnTo>
                  <a:lnTo>
                    <a:pt x="47640" y="77066"/>
                  </a:lnTo>
                  <a:lnTo>
                    <a:pt x="88124" y="91217"/>
                  </a:lnTo>
                  <a:lnTo>
                    <a:pt x="115738" y="93579"/>
                  </a:lnTo>
                  <a:lnTo>
                    <a:pt x="159673" y="85991"/>
                  </a:lnTo>
                  <a:lnTo>
                    <a:pt x="199776" y="75163"/>
                  </a:lnTo>
                  <a:lnTo>
                    <a:pt x="239993" y="58467"/>
                  </a:lnTo>
                  <a:lnTo>
                    <a:pt x="282958" y="39915"/>
                  </a:lnTo>
                  <a:lnTo>
                    <a:pt x="295423" y="29392"/>
                  </a:lnTo>
                  <a:lnTo>
                    <a:pt x="304270" y="18101"/>
                  </a:lnTo>
                  <a:lnTo>
                    <a:pt x="306034" y="13304"/>
                  </a:lnTo>
                  <a:lnTo>
                    <a:pt x="306217" y="9113"/>
                  </a:lnTo>
                  <a:lnTo>
                    <a:pt x="305348" y="5328"/>
                  </a:lnTo>
                  <a:lnTo>
                    <a:pt x="301792" y="2804"/>
                  </a:lnTo>
                  <a:lnTo>
                    <a:pt x="289904" y="0"/>
                  </a:lnTo>
                  <a:lnTo>
                    <a:pt x="256994" y="12643"/>
                  </a:lnTo>
                  <a:lnTo>
                    <a:pt x="215688" y="43582"/>
                  </a:lnTo>
                  <a:lnTo>
                    <a:pt x="178865" y="81002"/>
                  </a:lnTo>
                  <a:lnTo>
                    <a:pt x="147669" y="121577"/>
                  </a:lnTo>
                  <a:lnTo>
                    <a:pt x="124382" y="164392"/>
                  </a:lnTo>
                  <a:lnTo>
                    <a:pt x="119773" y="183934"/>
                  </a:lnTo>
                  <a:lnTo>
                    <a:pt x="123016" y="205187"/>
                  </a:lnTo>
                  <a:lnTo>
                    <a:pt x="132064" y="225878"/>
                  </a:lnTo>
                  <a:lnTo>
                    <a:pt x="146008" y="241688"/>
                  </a:lnTo>
                  <a:lnTo>
                    <a:pt x="170592" y="257005"/>
                  </a:lnTo>
                  <a:lnTo>
                    <a:pt x="187936" y="259160"/>
                  </a:lnTo>
                  <a:lnTo>
                    <a:pt x="223323" y="252460"/>
                  </a:lnTo>
                  <a:lnTo>
                    <a:pt x="276820" y="23885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2" name="SMARTInkShape-3726"/>
            <p:cNvSpPr/>
            <p:nvPr>
              <p:custDataLst>
                <p:tags r:id="rId154"/>
              </p:custDataLst>
            </p:nvPr>
          </p:nvSpPr>
          <p:spPr bwMode="auto">
            <a:xfrm>
              <a:off x="5027414" y="1168319"/>
              <a:ext cx="160735" cy="203491"/>
            </a:xfrm>
            <a:custGeom>
              <a:avLst/>
              <a:gdLst/>
              <a:ahLst/>
              <a:cxnLst/>
              <a:rect l="0" t="0" r="0" b="0"/>
              <a:pathLst>
                <a:path w="160735" h="203491">
                  <a:moveTo>
                    <a:pt x="0" y="37189"/>
                  </a:moveTo>
                  <a:lnTo>
                    <a:pt x="0" y="37189"/>
                  </a:lnTo>
                  <a:lnTo>
                    <a:pt x="0" y="70647"/>
                  </a:lnTo>
                  <a:lnTo>
                    <a:pt x="0" y="115122"/>
                  </a:lnTo>
                  <a:lnTo>
                    <a:pt x="0" y="158380"/>
                  </a:lnTo>
                  <a:lnTo>
                    <a:pt x="0" y="201519"/>
                  </a:lnTo>
                  <a:lnTo>
                    <a:pt x="0" y="203490"/>
                  </a:lnTo>
                  <a:lnTo>
                    <a:pt x="992" y="164882"/>
                  </a:lnTo>
                  <a:lnTo>
                    <a:pt x="9713" y="124369"/>
                  </a:lnTo>
                  <a:lnTo>
                    <a:pt x="20991" y="83183"/>
                  </a:lnTo>
                  <a:lnTo>
                    <a:pt x="39902" y="47376"/>
                  </a:lnTo>
                  <a:lnTo>
                    <a:pt x="63879" y="18674"/>
                  </a:lnTo>
                  <a:lnTo>
                    <a:pt x="88161" y="3371"/>
                  </a:lnTo>
                  <a:lnTo>
                    <a:pt x="109297" y="0"/>
                  </a:lnTo>
                  <a:lnTo>
                    <a:pt x="128943" y="1809"/>
                  </a:lnTo>
                  <a:lnTo>
                    <a:pt x="160734" y="193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3" name="SMARTInkShape-3727"/>
            <p:cNvSpPr/>
            <p:nvPr>
              <p:custDataLst>
                <p:tags r:id="rId155"/>
              </p:custDataLst>
            </p:nvPr>
          </p:nvSpPr>
          <p:spPr bwMode="auto">
            <a:xfrm>
              <a:off x="5224488" y="1134070"/>
              <a:ext cx="318215" cy="250033"/>
            </a:xfrm>
            <a:custGeom>
              <a:avLst/>
              <a:gdLst/>
              <a:ahLst/>
              <a:cxnLst/>
              <a:rect l="0" t="0" r="0" b="0"/>
              <a:pathLst>
                <a:path w="318215" h="250033">
                  <a:moveTo>
                    <a:pt x="44028" y="0"/>
                  </a:moveTo>
                  <a:lnTo>
                    <a:pt x="44028" y="0"/>
                  </a:lnTo>
                  <a:lnTo>
                    <a:pt x="44028" y="35212"/>
                  </a:lnTo>
                  <a:lnTo>
                    <a:pt x="41382" y="63937"/>
                  </a:lnTo>
                  <a:lnTo>
                    <a:pt x="37892" y="96877"/>
                  </a:lnTo>
                  <a:lnTo>
                    <a:pt x="34934" y="136743"/>
                  </a:lnTo>
                  <a:lnTo>
                    <a:pt x="27222" y="167847"/>
                  </a:lnTo>
                  <a:lnTo>
                    <a:pt x="9987" y="205024"/>
                  </a:lnTo>
                  <a:lnTo>
                    <a:pt x="0" y="238272"/>
                  </a:lnTo>
                  <a:lnTo>
                    <a:pt x="494" y="213019"/>
                  </a:lnTo>
                  <a:lnTo>
                    <a:pt x="11824" y="169494"/>
                  </a:lnTo>
                  <a:lnTo>
                    <a:pt x="33307" y="124994"/>
                  </a:lnTo>
                  <a:lnTo>
                    <a:pt x="56874" y="81357"/>
                  </a:lnTo>
                  <a:lnTo>
                    <a:pt x="74072" y="61699"/>
                  </a:lnTo>
                  <a:lnTo>
                    <a:pt x="85824" y="52888"/>
                  </a:lnTo>
                  <a:lnTo>
                    <a:pt x="97660" y="48311"/>
                  </a:lnTo>
                  <a:lnTo>
                    <a:pt x="103595" y="47090"/>
                  </a:lnTo>
                  <a:lnTo>
                    <a:pt x="126170" y="50113"/>
                  </a:lnTo>
                  <a:lnTo>
                    <a:pt x="132523" y="56229"/>
                  </a:lnTo>
                  <a:lnTo>
                    <a:pt x="149850" y="96398"/>
                  </a:lnTo>
                  <a:lnTo>
                    <a:pt x="154560" y="115274"/>
                  </a:lnTo>
                  <a:lnTo>
                    <a:pt x="152144" y="151645"/>
                  </a:lnTo>
                  <a:lnTo>
                    <a:pt x="146633" y="187492"/>
                  </a:lnTo>
                  <a:lnTo>
                    <a:pt x="133806" y="221168"/>
                  </a:lnTo>
                  <a:lnTo>
                    <a:pt x="133468" y="213147"/>
                  </a:lnTo>
                  <a:lnTo>
                    <a:pt x="138107" y="198203"/>
                  </a:lnTo>
                  <a:lnTo>
                    <a:pt x="158490" y="159789"/>
                  </a:lnTo>
                  <a:lnTo>
                    <a:pt x="176439" y="120089"/>
                  </a:lnTo>
                  <a:lnTo>
                    <a:pt x="205231" y="81158"/>
                  </a:lnTo>
                  <a:lnTo>
                    <a:pt x="226839" y="54805"/>
                  </a:lnTo>
                  <a:lnTo>
                    <a:pt x="246656" y="40564"/>
                  </a:lnTo>
                  <a:lnTo>
                    <a:pt x="266045" y="35557"/>
                  </a:lnTo>
                  <a:lnTo>
                    <a:pt x="275382" y="35611"/>
                  </a:lnTo>
                  <a:lnTo>
                    <a:pt x="291051" y="40963"/>
                  </a:lnTo>
                  <a:lnTo>
                    <a:pt x="303636" y="49956"/>
                  </a:lnTo>
                  <a:lnTo>
                    <a:pt x="312537" y="60567"/>
                  </a:lnTo>
                  <a:lnTo>
                    <a:pt x="317154" y="74544"/>
                  </a:lnTo>
                  <a:lnTo>
                    <a:pt x="318214" y="91670"/>
                  </a:lnTo>
                  <a:lnTo>
                    <a:pt x="310810" y="132356"/>
                  </a:lnTo>
                  <a:lnTo>
                    <a:pt x="299793" y="174091"/>
                  </a:lnTo>
                  <a:lnTo>
                    <a:pt x="285100" y="212936"/>
                  </a:lnTo>
                  <a:lnTo>
                    <a:pt x="276200" y="25003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4" name="SMARTInkShape-3728"/>
            <p:cNvSpPr/>
            <p:nvPr>
              <p:custDataLst>
                <p:tags r:id="rId156"/>
              </p:custDataLst>
            </p:nvPr>
          </p:nvSpPr>
          <p:spPr bwMode="auto">
            <a:xfrm>
              <a:off x="5607845" y="1169789"/>
              <a:ext cx="44648" cy="214314"/>
            </a:xfrm>
            <a:custGeom>
              <a:avLst/>
              <a:gdLst/>
              <a:ahLst/>
              <a:cxnLst/>
              <a:rect l="0" t="0" r="0" b="0"/>
              <a:pathLst>
                <a:path w="44648" h="214314">
                  <a:moveTo>
                    <a:pt x="44647" y="0"/>
                  </a:moveTo>
                  <a:lnTo>
                    <a:pt x="44647" y="0"/>
                  </a:lnTo>
                  <a:lnTo>
                    <a:pt x="42002" y="35743"/>
                  </a:lnTo>
                  <a:lnTo>
                    <a:pt x="37579" y="71445"/>
                  </a:lnTo>
                  <a:lnTo>
                    <a:pt x="33623" y="107158"/>
                  </a:lnTo>
                  <a:lnTo>
                    <a:pt x="23397" y="150041"/>
                  </a:lnTo>
                  <a:lnTo>
                    <a:pt x="11823" y="191328"/>
                  </a:lnTo>
                  <a:lnTo>
                    <a:pt x="0" y="21431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5" name="SMARTInkShape-3729"/>
            <p:cNvSpPr/>
            <p:nvPr>
              <p:custDataLst>
                <p:tags r:id="rId157"/>
              </p:custDataLst>
            </p:nvPr>
          </p:nvSpPr>
          <p:spPr bwMode="auto">
            <a:xfrm>
              <a:off x="5661422" y="1080492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6" name="SMARTInkShape-3730"/>
            <p:cNvSpPr/>
            <p:nvPr>
              <p:custDataLst>
                <p:tags r:id="rId158"/>
              </p:custDataLst>
            </p:nvPr>
          </p:nvSpPr>
          <p:spPr bwMode="auto">
            <a:xfrm>
              <a:off x="5706070" y="1155254"/>
              <a:ext cx="366119" cy="241284"/>
            </a:xfrm>
            <a:custGeom>
              <a:avLst/>
              <a:gdLst/>
              <a:ahLst/>
              <a:cxnLst/>
              <a:rect l="0" t="0" r="0" b="0"/>
              <a:pathLst>
                <a:path w="366119" h="241284">
                  <a:moveTo>
                    <a:pt x="0" y="202059"/>
                  </a:moveTo>
                  <a:lnTo>
                    <a:pt x="0" y="202059"/>
                  </a:lnTo>
                  <a:lnTo>
                    <a:pt x="0" y="209747"/>
                  </a:lnTo>
                  <a:lnTo>
                    <a:pt x="4741" y="201139"/>
                  </a:lnTo>
                  <a:lnTo>
                    <a:pt x="15231" y="160058"/>
                  </a:lnTo>
                  <a:lnTo>
                    <a:pt x="24908" y="125563"/>
                  </a:lnTo>
                  <a:lnTo>
                    <a:pt x="42807" y="86737"/>
                  </a:lnTo>
                  <a:lnTo>
                    <a:pt x="55678" y="62056"/>
                  </a:lnTo>
                  <a:lnTo>
                    <a:pt x="77806" y="35938"/>
                  </a:lnTo>
                  <a:lnTo>
                    <a:pt x="100114" y="22420"/>
                  </a:lnTo>
                  <a:lnTo>
                    <a:pt x="130315" y="12131"/>
                  </a:lnTo>
                  <a:lnTo>
                    <a:pt x="150192" y="13797"/>
                  </a:lnTo>
                  <a:lnTo>
                    <a:pt x="159659" y="17020"/>
                  </a:lnTo>
                  <a:lnTo>
                    <a:pt x="164979" y="25121"/>
                  </a:lnTo>
                  <a:lnTo>
                    <a:pt x="168243" y="49998"/>
                  </a:lnTo>
                  <a:lnTo>
                    <a:pt x="164503" y="92732"/>
                  </a:lnTo>
                  <a:lnTo>
                    <a:pt x="157111" y="132072"/>
                  </a:lnTo>
                  <a:lnTo>
                    <a:pt x="145724" y="173792"/>
                  </a:lnTo>
                  <a:lnTo>
                    <a:pt x="135693" y="214983"/>
                  </a:lnTo>
                  <a:lnTo>
                    <a:pt x="134463" y="229480"/>
                  </a:lnTo>
                  <a:lnTo>
                    <a:pt x="136821" y="236735"/>
                  </a:lnTo>
                  <a:lnTo>
                    <a:pt x="138840" y="240059"/>
                  </a:lnTo>
                  <a:lnTo>
                    <a:pt x="142169" y="241283"/>
                  </a:lnTo>
                  <a:lnTo>
                    <a:pt x="151160" y="239997"/>
                  </a:lnTo>
                  <a:lnTo>
                    <a:pt x="167378" y="228954"/>
                  </a:lnTo>
                  <a:lnTo>
                    <a:pt x="207207" y="195853"/>
                  </a:lnTo>
                  <a:lnTo>
                    <a:pt x="247626" y="163661"/>
                  </a:lnTo>
                  <a:lnTo>
                    <a:pt x="280473" y="120346"/>
                  </a:lnTo>
                  <a:lnTo>
                    <a:pt x="307969" y="78835"/>
                  </a:lnTo>
                  <a:lnTo>
                    <a:pt x="331965" y="34615"/>
                  </a:lnTo>
                  <a:lnTo>
                    <a:pt x="343827" y="4155"/>
                  </a:lnTo>
                  <a:lnTo>
                    <a:pt x="343320" y="1662"/>
                  </a:lnTo>
                  <a:lnTo>
                    <a:pt x="341990" y="0"/>
                  </a:lnTo>
                  <a:lnTo>
                    <a:pt x="339118" y="876"/>
                  </a:lnTo>
                  <a:lnTo>
                    <a:pt x="330636" y="7142"/>
                  </a:lnTo>
                  <a:lnTo>
                    <a:pt x="292675" y="51173"/>
                  </a:lnTo>
                  <a:lnTo>
                    <a:pt x="266686" y="93283"/>
                  </a:lnTo>
                  <a:lnTo>
                    <a:pt x="250969" y="137173"/>
                  </a:lnTo>
                  <a:lnTo>
                    <a:pt x="246479" y="158338"/>
                  </a:lnTo>
                  <a:lnTo>
                    <a:pt x="247791" y="184281"/>
                  </a:lnTo>
                  <a:lnTo>
                    <a:pt x="254328" y="204410"/>
                  </a:lnTo>
                  <a:lnTo>
                    <a:pt x="258849" y="212556"/>
                  </a:lnTo>
                  <a:lnTo>
                    <a:pt x="274456" y="224253"/>
                  </a:lnTo>
                  <a:lnTo>
                    <a:pt x="295613" y="231766"/>
                  </a:lnTo>
                  <a:lnTo>
                    <a:pt x="332439" y="235004"/>
                  </a:lnTo>
                  <a:lnTo>
                    <a:pt x="366118" y="22884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7" name="SMARTInkShape-3731"/>
            <p:cNvSpPr/>
            <p:nvPr>
              <p:custDataLst>
                <p:tags r:id="rId159"/>
              </p:custDataLst>
            </p:nvPr>
          </p:nvSpPr>
          <p:spPr bwMode="auto">
            <a:xfrm>
              <a:off x="6262672" y="973336"/>
              <a:ext cx="211352" cy="421833"/>
            </a:xfrm>
            <a:custGeom>
              <a:avLst/>
              <a:gdLst/>
              <a:ahLst/>
              <a:cxnLst/>
              <a:rect l="0" t="0" r="0" b="0"/>
              <a:pathLst>
                <a:path w="211352" h="421833">
                  <a:moveTo>
                    <a:pt x="211351" y="0"/>
                  </a:moveTo>
                  <a:lnTo>
                    <a:pt x="211351" y="0"/>
                  </a:lnTo>
                  <a:lnTo>
                    <a:pt x="211351" y="4740"/>
                  </a:lnTo>
                  <a:lnTo>
                    <a:pt x="197093" y="42755"/>
                  </a:lnTo>
                  <a:lnTo>
                    <a:pt x="178905" y="78704"/>
                  </a:lnTo>
                  <a:lnTo>
                    <a:pt x="149261" y="120333"/>
                  </a:lnTo>
                  <a:lnTo>
                    <a:pt x="126871" y="149393"/>
                  </a:lnTo>
                  <a:lnTo>
                    <a:pt x="103690" y="181491"/>
                  </a:lnTo>
                  <a:lnTo>
                    <a:pt x="80158" y="215600"/>
                  </a:lnTo>
                  <a:lnTo>
                    <a:pt x="56470" y="250603"/>
                  </a:lnTo>
                  <a:lnTo>
                    <a:pt x="25562" y="294298"/>
                  </a:lnTo>
                  <a:lnTo>
                    <a:pt x="7034" y="332380"/>
                  </a:lnTo>
                  <a:lnTo>
                    <a:pt x="0" y="368799"/>
                  </a:lnTo>
                  <a:lnTo>
                    <a:pt x="2656" y="395244"/>
                  </a:lnTo>
                  <a:lnTo>
                    <a:pt x="9788" y="406513"/>
                  </a:lnTo>
                  <a:lnTo>
                    <a:pt x="14468" y="410907"/>
                  </a:lnTo>
                  <a:lnTo>
                    <a:pt x="44757" y="421832"/>
                  </a:lnTo>
                  <a:lnTo>
                    <a:pt x="122055" y="401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8" name="SMARTInkShape-3732"/>
            <p:cNvSpPr/>
            <p:nvPr>
              <p:custDataLst>
                <p:tags r:id="rId160"/>
              </p:custDataLst>
            </p:nvPr>
          </p:nvSpPr>
          <p:spPr bwMode="auto">
            <a:xfrm>
              <a:off x="6223992" y="1205508"/>
              <a:ext cx="232173" cy="8563"/>
            </a:xfrm>
            <a:custGeom>
              <a:avLst/>
              <a:gdLst/>
              <a:ahLst/>
              <a:cxnLst/>
              <a:rect l="0" t="0" r="0" b="0"/>
              <a:pathLst>
                <a:path w="232173" h="8563">
                  <a:moveTo>
                    <a:pt x="0" y="0"/>
                  </a:moveTo>
                  <a:lnTo>
                    <a:pt x="0" y="0"/>
                  </a:lnTo>
                  <a:lnTo>
                    <a:pt x="37079" y="2646"/>
                  </a:lnTo>
                  <a:lnTo>
                    <a:pt x="78124" y="7068"/>
                  </a:lnTo>
                  <a:lnTo>
                    <a:pt x="106160" y="8102"/>
                  </a:lnTo>
                  <a:lnTo>
                    <a:pt x="141771" y="8562"/>
                  </a:lnTo>
                  <a:lnTo>
                    <a:pt x="181905" y="4080"/>
                  </a:lnTo>
                  <a:lnTo>
                    <a:pt x="23217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69" name="SMARTInkShape-3733"/>
            <p:cNvSpPr/>
            <p:nvPr>
              <p:custDataLst>
                <p:tags r:id="rId161"/>
              </p:custDataLst>
            </p:nvPr>
          </p:nvSpPr>
          <p:spPr bwMode="auto">
            <a:xfrm>
              <a:off x="6474595" y="919758"/>
              <a:ext cx="490562" cy="477541"/>
            </a:xfrm>
            <a:custGeom>
              <a:avLst/>
              <a:gdLst/>
              <a:ahLst/>
              <a:cxnLst/>
              <a:rect l="0" t="0" r="0" b="0"/>
              <a:pathLst>
                <a:path w="490562" h="477541">
                  <a:moveTo>
                    <a:pt x="160163" y="0"/>
                  </a:moveTo>
                  <a:lnTo>
                    <a:pt x="160163" y="0"/>
                  </a:lnTo>
                  <a:lnTo>
                    <a:pt x="157516" y="33967"/>
                  </a:lnTo>
                  <a:lnTo>
                    <a:pt x="153034" y="64705"/>
                  </a:lnTo>
                  <a:lnTo>
                    <a:pt x="147734" y="94904"/>
                  </a:lnTo>
                  <a:lnTo>
                    <a:pt x="139426" y="127507"/>
                  </a:lnTo>
                  <a:lnTo>
                    <a:pt x="128126" y="162834"/>
                  </a:lnTo>
                  <a:lnTo>
                    <a:pt x="113182" y="201686"/>
                  </a:lnTo>
                  <a:lnTo>
                    <a:pt x="99264" y="239458"/>
                  </a:lnTo>
                  <a:lnTo>
                    <a:pt x="85472" y="276090"/>
                  </a:lnTo>
                  <a:lnTo>
                    <a:pt x="69420" y="312214"/>
                  </a:lnTo>
                  <a:lnTo>
                    <a:pt x="55010" y="345467"/>
                  </a:lnTo>
                  <a:lnTo>
                    <a:pt x="35741" y="389433"/>
                  </a:lnTo>
                  <a:lnTo>
                    <a:pt x="20109" y="424950"/>
                  </a:lnTo>
                  <a:lnTo>
                    <a:pt x="5939" y="463618"/>
                  </a:lnTo>
                  <a:lnTo>
                    <a:pt x="1357" y="476696"/>
                  </a:lnTo>
                  <a:lnTo>
                    <a:pt x="714" y="477540"/>
                  </a:lnTo>
                  <a:lnTo>
                    <a:pt x="286" y="477110"/>
                  </a:lnTo>
                  <a:lnTo>
                    <a:pt x="0" y="475831"/>
                  </a:lnTo>
                  <a:lnTo>
                    <a:pt x="11863" y="441823"/>
                  </a:lnTo>
                  <a:lnTo>
                    <a:pt x="32863" y="397939"/>
                  </a:lnTo>
                  <a:lnTo>
                    <a:pt x="54975" y="358127"/>
                  </a:lnTo>
                  <a:lnTo>
                    <a:pt x="80379" y="319652"/>
                  </a:lnTo>
                  <a:lnTo>
                    <a:pt x="115629" y="278225"/>
                  </a:lnTo>
                  <a:lnTo>
                    <a:pt x="153901" y="244025"/>
                  </a:lnTo>
                  <a:lnTo>
                    <a:pt x="188736" y="220834"/>
                  </a:lnTo>
                  <a:lnTo>
                    <a:pt x="191118" y="220644"/>
                  </a:lnTo>
                  <a:lnTo>
                    <a:pt x="192707" y="221510"/>
                  </a:lnTo>
                  <a:lnTo>
                    <a:pt x="190201" y="246431"/>
                  </a:lnTo>
                  <a:lnTo>
                    <a:pt x="174328" y="286031"/>
                  </a:lnTo>
                  <a:lnTo>
                    <a:pt x="163808" y="319457"/>
                  </a:lnTo>
                  <a:lnTo>
                    <a:pt x="151365" y="363662"/>
                  </a:lnTo>
                  <a:lnTo>
                    <a:pt x="147323" y="381893"/>
                  </a:lnTo>
                  <a:lnTo>
                    <a:pt x="152813" y="412412"/>
                  </a:lnTo>
                  <a:lnTo>
                    <a:pt x="158881" y="427372"/>
                  </a:lnTo>
                  <a:lnTo>
                    <a:pt x="168192" y="437329"/>
                  </a:lnTo>
                  <a:lnTo>
                    <a:pt x="184591" y="448512"/>
                  </a:lnTo>
                  <a:lnTo>
                    <a:pt x="216238" y="453369"/>
                  </a:lnTo>
                  <a:lnTo>
                    <a:pt x="247554" y="450067"/>
                  </a:lnTo>
                  <a:lnTo>
                    <a:pt x="275684" y="438065"/>
                  </a:lnTo>
                  <a:lnTo>
                    <a:pt x="311856" y="410095"/>
                  </a:lnTo>
                  <a:lnTo>
                    <a:pt x="345019" y="381786"/>
                  </a:lnTo>
                  <a:lnTo>
                    <a:pt x="377100" y="338047"/>
                  </a:lnTo>
                  <a:lnTo>
                    <a:pt x="398550" y="299130"/>
                  </a:lnTo>
                  <a:lnTo>
                    <a:pt x="415790" y="259363"/>
                  </a:lnTo>
                  <a:lnTo>
                    <a:pt x="421941" y="245580"/>
                  </a:lnTo>
                  <a:lnTo>
                    <a:pt x="422692" y="232839"/>
                  </a:lnTo>
                  <a:lnTo>
                    <a:pt x="421502" y="226663"/>
                  </a:lnTo>
                  <a:lnTo>
                    <a:pt x="418725" y="222546"/>
                  </a:lnTo>
                  <a:lnTo>
                    <a:pt x="414890" y="219802"/>
                  </a:lnTo>
                  <a:lnTo>
                    <a:pt x="410348" y="217972"/>
                  </a:lnTo>
                  <a:lnTo>
                    <a:pt x="405335" y="218736"/>
                  </a:lnTo>
                  <a:lnTo>
                    <a:pt x="388801" y="229293"/>
                  </a:lnTo>
                  <a:lnTo>
                    <a:pt x="354779" y="265870"/>
                  </a:lnTo>
                  <a:lnTo>
                    <a:pt x="321527" y="309347"/>
                  </a:lnTo>
                  <a:lnTo>
                    <a:pt x="297467" y="347627"/>
                  </a:lnTo>
                  <a:lnTo>
                    <a:pt x="288819" y="374860"/>
                  </a:lnTo>
                  <a:lnTo>
                    <a:pt x="287605" y="383852"/>
                  </a:lnTo>
                  <a:lnTo>
                    <a:pt x="291549" y="399134"/>
                  </a:lnTo>
                  <a:lnTo>
                    <a:pt x="310249" y="425115"/>
                  </a:lnTo>
                  <a:lnTo>
                    <a:pt x="331963" y="438609"/>
                  </a:lnTo>
                  <a:lnTo>
                    <a:pt x="366959" y="451065"/>
                  </a:lnTo>
                  <a:lnTo>
                    <a:pt x="400581" y="453133"/>
                  </a:lnTo>
                  <a:lnTo>
                    <a:pt x="440529" y="447903"/>
                  </a:lnTo>
                  <a:lnTo>
                    <a:pt x="490561" y="43755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sp>
        <p:nvSpPr>
          <p:cNvPr id="2571" name="SMARTInkShape-3734"/>
          <p:cNvSpPr/>
          <p:nvPr>
            <p:custDataLst>
              <p:tags r:id="rId5"/>
            </p:custDataLst>
          </p:nvPr>
        </p:nvSpPr>
        <p:spPr bwMode="auto">
          <a:xfrm>
            <a:off x="4060071" y="919758"/>
            <a:ext cx="151766" cy="482204"/>
          </a:xfrm>
          <a:custGeom>
            <a:avLst/>
            <a:gdLst/>
            <a:ahLst/>
            <a:cxnLst/>
            <a:rect l="0" t="0" r="0" b="0"/>
            <a:pathLst>
              <a:path w="151766" h="482204">
                <a:moveTo>
                  <a:pt x="151765" y="0"/>
                </a:moveTo>
                <a:lnTo>
                  <a:pt x="151765" y="0"/>
                </a:lnTo>
                <a:lnTo>
                  <a:pt x="131648" y="0"/>
                </a:lnTo>
                <a:lnTo>
                  <a:pt x="98770" y="21387"/>
                </a:lnTo>
                <a:lnTo>
                  <a:pt x="58356" y="62972"/>
                </a:lnTo>
                <a:lnTo>
                  <a:pt x="33066" y="106439"/>
                </a:lnTo>
                <a:lnTo>
                  <a:pt x="15943" y="147403"/>
                </a:lnTo>
                <a:lnTo>
                  <a:pt x="5137" y="189967"/>
                </a:lnTo>
                <a:lnTo>
                  <a:pt x="1494" y="229148"/>
                </a:lnTo>
                <a:lnTo>
                  <a:pt x="415" y="271735"/>
                </a:lnTo>
                <a:lnTo>
                  <a:pt x="95" y="314780"/>
                </a:lnTo>
                <a:lnTo>
                  <a:pt x="0" y="353111"/>
                </a:lnTo>
                <a:lnTo>
                  <a:pt x="964" y="388611"/>
                </a:lnTo>
                <a:lnTo>
                  <a:pt x="7650" y="432249"/>
                </a:lnTo>
                <a:lnTo>
                  <a:pt x="8890" y="482203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grpSp>
        <p:nvGrpSpPr>
          <p:cNvPr id="2591" name="SMARTInkShape-Group333"/>
          <p:cNvGrpSpPr/>
          <p:nvPr/>
        </p:nvGrpSpPr>
        <p:grpSpPr>
          <a:xfrm>
            <a:off x="1952625" y="892969"/>
            <a:ext cx="3473282" cy="921036"/>
            <a:chOff x="428625" y="892969"/>
            <a:chExt cx="3473282" cy="921036"/>
          </a:xfrm>
        </p:grpSpPr>
        <p:sp>
          <p:nvSpPr>
            <p:cNvPr id="2572" name="SMARTInkShape-3735"/>
            <p:cNvSpPr/>
            <p:nvPr>
              <p:custDataLst>
                <p:tags r:id="rId131"/>
              </p:custDataLst>
            </p:nvPr>
          </p:nvSpPr>
          <p:spPr bwMode="auto">
            <a:xfrm>
              <a:off x="1821656" y="1071563"/>
              <a:ext cx="8931" cy="17860"/>
            </a:xfrm>
            <a:custGeom>
              <a:avLst/>
              <a:gdLst/>
              <a:ahLst/>
              <a:cxnLst/>
              <a:rect l="0" t="0" r="0" b="0"/>
              <a:pathLst>
                <a:path w="8931" h="17860">
                  <a:moveTo>
                    <a:pt x="0" y="17859"/>
                  </a:moveTo>
                  <a:lnTo>
                    <a:pt x="0" y="17859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3" name="SMARTInkShape-3736"/>
            <p:cNvSpPr/>
            <p:nvPr>
              <p:custDataLst>
                <p:tags r:id="rId132"/>
              </p:custDataLst>
            </p:nvPr>
          </p:nvSpPr>
          <p:spPr bwMode="auto">
            <a:xfrm>
              <a:off x="1830586" y="1182327"/>
              <a:ext cx="171856" cy="246424"/>
            </a:xfrm>
            <a:custGeom>
              <a:avLst/>
              <a:gdLst/>
              <a:ahLst/>
              <a:cxnLst/>
              <a:rect l="0" t="0" r="0" b="0"/>
              <a:pathLst>
                <a:path w="171856" h="246424">
                  <a:moveTo>
                    <a:pt x="0" y="192845"/>
                  </a:moveTo>
                  <a:lnTo>
                    <a:pt x="0" y="192845"/>
                  </a:lnTo>
                  <a:lnTo>
                    <a:pt x="0" y="206147"/>
                  </a:lnTo>
                  <a:lnTo>
                    <a:pt x="0" y="199873"/>
                  </a:lnTo>
                  <a:lnTo>
                    <a:pt x="12429" y="163864"/>
                  </a:lnTo>
                  <a:lnTo>
                    <a:pt x="23916" y="123767"/>
                  </a:lnTo>
                  <a:lnTo>
                    <a:pt x="38385" y="83509"/>
                  </a:lnTo>
                  <a:lnTo>
                    <a:pt x="60058" y="47114"/>
                  </a:lnTo>
                  <a:lnTo>
                    <a:pt x="95296" y="8570"/>
                  </a:lnTo>
                  <a:lnTo>
                    <a:pt x="112468" y="1804"/>
                  </a:lnTo>
                  <a:lnTo>
                    <a:pt x="122604" y="0"/>
                  </a:lnTo>
                  <a:lnTo>
                    <a:pt x="144449" y="3287"/>
                  </a:lnTo>
                  <a:lnTo>
                    <a:pt x="163418" y="11363"/>
                  </a:lnTo>
                  <a:lnTo>
                    <a:pt x="168477" y="16294"/>
                  </a:lnTo>
                  <a:lnTo>
                    <a:pt x="171849" y="21566"/>
                  </a:lnTo>
                  <a:lnTo>
                    <a:pt x="171855" y="57429"/>
                  </a:lnTo>
                  <a:lnTo>
                    <a:pt x="165573" y="96277"/>
                  </a:lnTo>
                  <a:lnTo>
                    <a:pt x="157428" y="132923"/>
                  </a:lnTo>
                  <a:lnTo>
                    <a:pt x="143990" y="168917"/>
                  </a:lnTo>
                  <a:lnTo>
                    <a:pt x="125016" y="2464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4" name="SMARTInkShape-3737"/>
            <p:cNvSpPr/>
            <p:nvPr>
              <p:custDataLst>
                <p:tags r:id="rId133"/>
              </p:custDataLst>
            </p:nvPr>
          </p:nvSpPr>
          <p:spPr bwMode="auto">
            <a:xfrm>
              <a:off x="1918138" y="1195121"/>
              <a:ext cx="358513" cy="618884"/>
            </a:xfrm>
            <a:custGeom>
              <a:avLst/>
              <a:gdLst/>
              <a:ahLst/>
              <a:cxnLst/>
              <a:rect l="0" t="0" r="0" b="0"/>
              <a:pathLst>
                <a:path w="358513" h="618884">
                  <a:moveTo>
                    <a:pt x="296425" y="28246"/>
                  </a:moveTo>
                  <a:lnTo>
                    <a:pt x="296425" y="28246"/>
                  </a:lnTo>
                  <a:lnTo>
                    <a:pt x="302562" y="13988"/>
                  </a:lnTo>
                  <a:lnTo>
                    <a:pt x="304113" y="3388"/>
                  </a:lnTo>
                  <a:lnTo>
                    <a:pt x="302542" y="760"/>
                  </a:lnTo>
                  <a:lnTo>
                    <a:pt x="299511" y="0"/>
                  </a:lnTo>
                  <a:lnTo>
                    <a:pt x="295506" y="486"/>
                  </a:lnTo>
                  <a:lnTo>
                    <a:pt x="270907" y="15391"/>
                  </a:lnTo>
                  <a:lnTo>
                    <a:pt x="240305" y="53231"/>
                  </a:lnTo>
                  <a:lnTo>
                    <a:pt x="217289" y="82282"/>
                  </a:lnTo>
                  <a:lnTo>
                    <a:pt x="202311" y="115584"/>
                  </a:lnTo>
                  <a:lnTo>
                    <a:pt x="185267" y="157101"/>
                  </a:lnTo>
                  <a:lnTo>
                    <a:pt x="183521" y="171835"/>
                  </a:lnTo>
                  <a:lnTo>
                    <a:pt x="186053" y="184998"/>
                  </a:lnTo>
                  <a:lnTo>
                    <a:pt x="193131" y="194818"/>
                  </a:lnTo>
                  <a:lnTo>
                    <a:pt x="197796" y="198825"/>
                  </a:lnTo>
                  <a:lnTo>
                    <a:pt x="205868" y="198520"/>
                  </a:lnTo>
                  <a:lnTo>
                    <a:pt x="228065" y="190244"/>
                  </a:lnTo>
                  <a:lnTo>
                    <a:pt x="254232" y="168850"/>
                  </a:lnTo>
                  <a:lnTo>
                    <a:pt x="281843" y="127825"/>
                  </a:lnTo>
                  <a:lnTo>
                    <a:pt x="312286" y="84149"/>
                  </a:lnTo>
                  <a:lnTo>
                    <a:pt x="332961" y="46565"/>
                  </a:lnTo>
                  <a:lnTo>
                    <a:pt x="357986" y="3910"/>
                  </a:lnTo>
                  <a:lnTo>
                    <a:pt x="358512" y="7839"/>
                  </a:lnTo>
                  <a:lnTo>
                    <a:pt x="357753" y="17192"/>
                  </a:lnTo>
                  <a:lnTo>
                    <a:pt x="351828" y="52741"/>
                  </a:lnTo>
                  <a:lnTo>
                    <a:pt x="345252" y="95366"/>
                  </a:lnTo>
                  <a:lnTo>
                    <a:pt x="335985" y="129515"/>
                  </a:lnTo>
                  <a:lnTo>
                    <a:pt x="325252" y="167843"/>
                  </a:lnTo>
                  <a:lnTo>
                    <a:pt x="313867" y="210675"/>
                  </a:lnTo>
                  <a:lnTo>
                    <a:pt x="308053" y="233209"/>
                  </a:lnTo>
                  <a:lnTo>
                    <a:pt x="301200" y="257161"/>
                  </a:lnTo>
                  <a:lnTo>
                    <a:pt x="293655" y="282059"/>
                  </a:lnTo>
                  <a:lnTo>
                    <a:pt x="285649" y="307588"/>
                  </a:lnTo>
                  <a:lnTo>
                    <a:pt x="278326" y="331552"/>
                  </a:lnTo>
                  <a:lnTo>
                    <a:pt x="271461" y="354474"/>
                  </a:lnTo>
                  <a:lnTo>
                    <a:pt x="257548" y="398463"/>
                  </a:lnTo>
                  <a:lnTo>
                    <a:pt x="241443" y="441164"/>
                  </a:lnTo>
                  <a:lnTo>
                    <a:pt x="224363" y="480648"/>
                  </a:lnTo>
                  <a:lnTo>
                    <a:pt x="205858" y="516056"/>
                  </a:lnTo>
                  <a:lnTo>
                    <a:pt x="174120" y="557310"/>
                  </a:lnTo>
                  <a:lnTo>
                    <a:pt x="133580" y="595773"/>
                  </a:lnTo>
                  <a:lnTo>
                    <a:pt x="92389" y="618033"/>
                  </a:lnTo>
                  <a:lnTo>
                    <a:pt x="83010" y="618883"/>
                  </a:lnTo>
                  <a:lnTo>
                    <a:pt x="64652" y="614535"/>
                  </a:lnTo>
                  <a:lnTo>
                    <a:pt x="37582" y="596191"/>
                  </a:lnTo>
                  <a:lnTo>
                    <a:pt x="15450" y="567163"/>
                  </a:lnTo>
                  <a:lnTo>
                    <a:pt x="1065" y="528687"/>
                  </a:lnTo>
                  <a:lnTo>
                    <a:pt x="0" y="485867"/>
                  </a:lnTo>
                  <a:lnTo>
                    <a:pt x="5968" y="441760"/>
                  </a:lnTo>
                  <a:lnTo>
                    <a:pt x="23501" y="402013"/>
                  </a:lnTo>
                  <a:lnTo>
                    <a:pt x="47548" y="365100"/>
                  </a:lnTo>
                  <a:lnTo>
                    <a:pt x="82340" y="325193"/>
                  </a:lnTo>
                  <a:lnTo>
                    <a:pt x="120522" y="297173"/>
                  </a:lnTo>
                  <a:lnTo>
                    <a:pt x="161247" y="277269"/>
                  </a:lnTo>
                  <a:lnTo>
                    <a:pt x="193644" y="271695"/>
                  </a:lnTo>
                  <a:lnTo>
                    <a:pt x="214033" y="275683"/>
                  </a:lnTo>
                  <a:lnTo>
                    <a:pt x="230041" y="283077"/>
                  </a:lnTo>
                  <a:lnTo>
                    <a:pt x="251776" y="3139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5" name="SMARTInkShape-3738"/>
            <p:cNvSpPr/>
            <p:nvPr>
              <p:custDataLst>
                <p:tags r:id="rId134"/>
              </p:custDataLst>
            </p:nvPr>
          </p:nvSpPr>
          <p:spPr bwMode="auto">
            <a:xfrm>
              <a:off x="2419945" y="1196978"/>
              <a:ext cx="214314" cy="17461"/>
            </a:xfrm>
            <a:custGeom>
              <a:avLst/>
              <a:gdLst/>
              <a:ahLst/>
              <a:cxnLst/>
              <a:rect l="0" t="0" r="0" b="0"/>
              <a:pathLst>
                <a:path w="214314" h="17461">
                  <a:moveTo>
                    <a:pt x="0" y="17460"/>
                  </a:moveTo>
                  <a:lnTo>
                    <a:pt x="0" y="17460"/>
                  </a:lnTo>
                  <a:lnTo>
                    <a:pt x="0" y="12719"/>
                  </a:lnTo>
                  <a:lnTo>
                    <a:pt x="1985" y="11323"/>
                  </a:lnTo>
                  <a:lnTo>
                    <a:pt x="39080" y="4157"/>
                  </a:lnTo>
                  <a:lnTo>
                    <a:pt x="74528" y="950"/>
                  </a:lnTo>
                  <a:lnTo>
                    <a:pt x="110167" y="0"/>
                  </a:lnTo>
                  <a:lnTo>
                    <a:pt x="151628" y="671"/>
                  </a:lnTo>
                  <a:lnTo>
                    <a:pt x="214313" y="85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6" name="SMARTInkShape-3739"/>
            <p:cNvSpPr/>
            <p:nvPr>
              <p:custDataLst>
                <p:tags r:id="rId135"/>
              </p:custDataLst>
            </p:nvPr>
          </p:nvSpPr>
          <p:spPr bwMode="auto">
            <a:xfrm>
              <a:off x="2637076" y="1144241"/>
              <a:ext cx="225188" cy="262585"/>
            </a:xfrm>
            <a:custGeom>
              <a:avLst/>
              <a:gdLst/>
              <a:ahLst/>
              <a:cxnLst/>
              <a:rect l="0" t="0" r="0" b="0"/>
              <a:pathLst>
                <a:path w="225188" h="262585">
                  <a:moveTo>
                    <a:pt x="211494" y="7689"/>
                  </a:moveTo>
                  <a:lnTo>
                    <a:pt x="211494" y="7689"/>
                  </a:lnTo>
                  <a:lnTo>
                    <a:pt x="211494" y="2948"/>
                  </a:lnTo>
                  <a:lnTo>
                    <a:pt x="210502" y="1552"/>
                  </a:lnTo>
                  <a:lnTo>
                    <a:pt x="208849" y="621"/>
                  </a:lnTo>
                  <a:lnTo>
                    <a:pt x="206754" y="0"/>
                  </a:lnTo>
                  <a:lnTo>
                    <a:pt x="184844" y="3867"/>
                  </a:lnTo>
                  <a:lnTo>
                    <a:pt x="169553" y="13928"/>
                  </a:lnTo>
                  <a:lnTo>
                    <a:pt x="129316" y="53159"/>
                  </a:lnTo>
                  <a:lnTo>
                    <a:pt x="88179" y="93510"/>
                  </a:lnTo>
                  <a:lnTo>
                    <a:pt x="60194" y="131674"/>
                  </a:lnTo>
                  <a:lnTo>
                    <a:pt x="24070" y="175385"/>
                  </a:lnTo>
                  <a:lnTo>
                    <a:pt x="6692" y="203559"/>
                  </a:lnTo>
                  <a:lnTo>
                    <a:pt x="0" y="230758"/>
                  </a:lnTo>
                  <a:lnTo>
                    <a:pt x="3726" y="246068"/>
                  </a:lnTo>
                  <a:lnTo>
                    <a:pt x="7498" y="252928"/>
                  </a:lnTo>
                  <a:lnTo>
                    <a:pt x="11997" y="257502"/>
                  </a:lnTo>
                  <a:lnTo>
                    <a:pt x="22287" y="262584"/>
                  </a:lnTo>
                  <a:lnTo>
                    <a:pt x="38766" y="259551"/>
                  </a:lnTo>
                  <a:lnTo>
                    <a:pt x="76944" y="241435"/>
                  </a:lnTo>
                  <a:lnTo>
                    <a:pt x="115050" y="203173"/>
                  </a:lnTo>
                  <a:lnTo>
                    <a:pt x="157159" y="159366"/>
                  </a:lnTo>
                  <a:lnTo>
                    <a:pt x="190167" y="119568"/>
                  </a:lnTo>
                  <a:lnTo>
                    <a:pt x="210646" y="81218"/>
                  </a:lnTo>
                  <a:lnTo>
                    <a:pt x="216078" y="68150"/>
                  </a:lnTo>
                  <a:lnTo>
                    <a:pt x="220129" y="51620"/>
                  </a:lnTo>
                  <a:lnTo>
                    <a:pt x="222211" y="48883"/>
                  </a:lnTo>
                  <a:lnTo>
                    <a:pt x="224592" y="47058"/>
                  </a:lnTo>
                  <a:lnTo>
                    <a:pt x="225187" y="47825"/>
                  </a:lnTo>
                  <a:lnTo>
                    <a:pt x="211766" y="82807"/>
                  </a:lnTo>
                  <a:lnTo>
                    <a:pt x="197253" y="123730"/>
                  </a:lnTo>
                  <a:lnTo>
                    <a:pt x="184832" y="166356"/>
                  </a:lnTo>
                  <a:lnTo>
                    <a:pt x="176968" y="205670"/>
                  </a:lnTo>
                  <a:lnTo>
                    <a:pt x="176306" y="218381"/>
                  </a:lnTo>
                  <a:lnTo>
                    <a:pt x="181303" y="230645"/>
                  </a:lnTo>
                  <a:lnTo>
                    <a:pt x="202565" y="25772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7" name="SMARTInkShape-3740"/>
            <p:cNvSpPr/>
            <p:nvPr>
              <p:custDataLst>
                <p:tags r:id="rId136"/>
              </p:custDataLst>
            </p:nvPr>
          </p:nvSpPr>
          <p:spPr bwMode="auto">
            <a:xfrm>
              <a:off x="2950857" y="1134070"/>
              <a:ext cx="147746" cy="238661"/>
            </a:xfrm>
            <a:custGeom>
              <a:avLst/>
              <a:gdLst/>
              <a:ahLst/>
              <a:cxnLst/>
              <a:rect l="0" t="0" r="0" b="0"/>
              <a:pathLst>
                <a:path w="147746" h="238661">
                  <a:moveTo>
                    <a:pt x="147745" y="0"/>
                  </a:moveTo>
                  <a:lnTo>
                    <a:pt x="147745" y="0"/>
                  </a:lnTo>
                  <a:lnTo>
                    <a:pt x="105982" y="35626"/>
                  </a:lnTo>
                  <a:lnTo>
                    <a:pt x="67948" y="74065"/>
                  </a:lnTo>
                  <a:lnTo>
                    <a:pt x="31771" y="114841"/>
                  </a:lnTo>
                  <a:lnTo>
                    <a:pt x="9643" y="142506"/>
                  </a:lnTo>
                  <a:lnTo>
                    <a:pt x="2031" y="160571"/>
                  </a:lnTo>
                  <a:lnTo>
                    <a:pt x="0" y="169555"/>
                  </a:lnTo>
                  <a:lnTo>
                    <a:pt x="3036" y="187475"/>
                  </a:lnTo>
                  <a:lnTo>
                    <a:pt x="15902" y="211653"/>
                  </a:lnTo>
                  <a:lnTo>
                    <a:pt x="27632" y="224044"/>
                  </a:lnTo>
                  <a:lnTo>
                    <a:pt x="42768" y="232859"/>
                  </a:lnTo>
                  <a:lnTo>
                    <a:pt x="68023" y="238660"/>
                  </a:lnTo>
                  <a:lnTo>
                    <a:pt x="147745" y="23217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8" name="SMARTInkShape-3741"/>
            <p:cNvSpPr/>
            <p:nvPr>
              <p:custDataLst>
                <p:tags r:id="rId137"/>
              </p:custDataLst>
            </p:nvPr>
          </p:nvSpPr>
          <p:spPr bwMode="auto">
            <a:xfrm>
              <a:off x="3196828" y="919758"/>
              <a:ext cx="151806" cy="437556"/>
            </a:xfrm>
            <a:custGeom>
              <a:avLst/>
              <a:gdLst/>
              <a:ahLst/>
              <a:cxnLst/>
              <a:rect l="0" t="0" r="0" b="0"/>
              <a:pathLst>
                <a:path w="151806" h="437556">
                  <a:moveTo>
                    <a:pt x="151805" y="0"/>
                  </a:moveTo>
                  <a:lnTo>
                    <a:pt x="151805" y="0"/>
                  </a:lnTo>
                  <a:lnTo>
                    <a:pt x="149820" y="26329"/>
                  </a:lnTo>
                  <a:lnTo>
                    <a:pt x="137547" y="66671"/>
                  </a:lnTo>
                  <a:lnTo>
                    <a:pt x="121342" y="110484"/>
                  </a:lnTo>
                  <a:lnTo>
                    <a:pt x="109823" y="140054"/>
                  </a:lnTo>
                  <a:lnTo>
                    <a:pt x="98089" y="172379"/>
                  </a:lnTo>
                  <a:lnTo>
                    <a:pt x="85267" y="205597"/>
                  </a:lnTo>
                  <a:lnTo>
                    <a:pt x="69647" y="236897"/>
                  </a:lnTo>
                  <a:lnTo>
                    <a:pt x="55428" y="267345"/>
                  </a:lnTo>
                  <a:lnTo>
                    <a:pt x="38913" y="309731"/>
                  </a:lnTo>
                  <a:lnTo>
                    <a:pt x="25090" y="347426"/>
                  </a:lnTo>
                  <a:lnTo>
                    <a:pt x="11072" y="386376"/>
                  </a:lnTo>
                  <a:lnTo>
                    <a:pt x="0" y="43755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79" name="SMARTInkShape-3742"/>
            <p:cNvSpPr/>
            <p:nvPr>
              <p:custDataLst>
                <p:tags r:id="rId138"/>
              </p:custDataLst>
            </p:nvPr>
          </p:nvSpPr>
          <p:spPr bwMode="auto">
            <a:xfrm>
              <a:off x="3187898" y="1134446"/>
              <a:ext cx="292274" cy="242227"/>
            </a:xfrm>
            <a:custGeom>
              <a:avLst/>
              <a:gdLst/>
              <a:ahLst/>
              <a:cxnLst/>
              <a:rect l="0" t="0" r="0" b="0"/>
              <a:pathLst>
                <a:path w="292274" h="242227">
                  <a:moveTo>
                    <a:pt x="0" y="26413"/>
                  </a:moveTo>
                  <a:lnTo>
                    <a:pt x="0" y="26413"/>
                  </a:lnTo>
                  <a:lnTo>
                    <a:pt x="39079" y="9244"/>
                  </a:lnTo>
                  <a:lnTo>
                    <a:pt x="80260" y="1524"/>
                  </a:lnTo>
                  <a:lnTo>
                    <a:pt x="122937" y="0"/>
                  </a:lnTo>
                  <a:lnTo>
                    <a:pt x="159126" y="2381"/>
                  </a:lnTo>
                  <a:lnTo>
                    <a:pt x="196969" y="9371"/>
                  </a:lnTo>
                  <a:lnTo>
                    <a:pt x="205727" y="12075"/>
                  </a:lnTo>
                  <a:lnTo>
                    <a:pt x="211565" y="17847"/>
                  </a:lnTo>
                  <a:lnTo>
                    <a:pt x="218053" y="34843"/>
                  </a:lnTo>
                  <a:lnTo>
                    <a:pt x="218290" y="52980"/>
                  </a:lnTo>
                  <a:lnTo>
                    <a:pt x="210200" y="82571"/>
                  </a:lnTo>
                  <a:lnTo>
                    <a:pt x="195235" y="116475"/>
                  </a:lnTo>
                  <a:lnTo>
                    <a:pt x="175587" y="149010"/>
                  </a:lnTo>
                  <a:lnTo>
                    <a:pt x="156206" y="177501"/>
                  </a:lnTo>
                  <a:lnTo>
                    <a:pt x="140768" y="218536"/>
                  </a:lnTo>
                  <a:lnTo>
                    <a:pt x="140479" y="226925"/>
                  </a:lnTo>
                  <a:lnTo>
                    <a:pt x="142270" y="233509"/>
                  </a:lnTo>
                  <a:lnTo>
                    <a:pt x="145448" y="238891"/>
                  </a:lnTo>
                  <a:lnTo>
                    <a:pt x="149552" y="241487"/>
                  </a:lnTo>
                  <a:lnTo>
                    <a:pt x="154272" y="242226"/>
                  </a:lnTo>
                  <a:lnTo>
                    <a:pt x="180846" y="236282"/>
                  </a:lnTo>
                  <a:lnTo>
                    <a:pt x="213765" y="218424"/>
                  </a:lnTo>
                  <a:lnTo>
                    <a:pt x="251332" y="185191"/>
                  </a:lnTo>
                  <a:lnTo>
                    <a:pt x="277886" y="151042"/>
                  </a:lnTo>
                  <a:lnTo>
                    <a:pt x="289263" y="125518"/>
                  </a:lnTo>
                  <a:lnTo>
                    <a:pt x="292273" y="111470"/>
                  </a:lnTo>
                  <a:lnTo>
                    <a:pt x="284486" y="78184"/>
                  </a:lnTo>
                  <a:lnTo>
                    <a:pt x="274352" y="55864"/>
                  </a:lnTo>
                  <a:lnTo>
                    <a:pt x="232172" y="2641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0" name="SMARTInkShape-3743"/>
            <p:cNvSpPr/>
            <p:nvPr>
              <p:custDataLst>
                <p:tags r:id="rId139"/>
              </p:custDataLst>
            </p:nvPr>
          </p:nvSpPr>
          <p:spPr bwMode="auto">
            <a:xfrm>
              <a:off x="3554016" y="1194057"/>
              <a:ext cx="187524" cy="160587"/>
            </a:xfrm>
            <a:custGeom>
              <a:avLst/>
              <a:gdLst/>
              <a:ahLst/>
              <a:cxnLst/>
              <a:rect l="0" t="0" r="0" b="0"/>
              <a:pathLst>
                <a:path w="187524" h="160587">
                  <a:moveTo>
                    <a:pt x="0" y="38240"/>
                  </a:moveTo>
                  <a:lnTo>
                    <a:pt x="0" y="38240"/>
                  </a:lnTo>
                  <a:lnTo>
                    <a:pt x="12428" y="72578"/>
                  </a:lnTo>
                  <a:lnTo>
                    <a:pt x="20990" y="109820"/>
                  </a:lnTo>
                  <a:lnTo>
                    <a:pt x="26280" y="154244"/>
                  </a:lnTo>
                  <a:lnTo>
                    <a:pt x="26638" y="160586"/>
                  </a:lnTo>
                  <a:lnTo>
                    <a:pt x="26688" y="160483"/>
                  </a:lnTo>
                  <a:lnTo>
                    <a:pt x="24137" y="118564"/>
                  </a:lnTo>
                  <a:lnTo>
                    <a:pt x="19099" y="87620"/>
                  </a:lnTo>
                  <a:lnTo>
                    <a:pt x="22967" y="68526"/>
                  </a:lnTo>
                  <a:lnTo>
                    <a:pt x="45713" y="24173"/>
                  </a:lnTo>
                  <a:lnTo>
                    <a:pt x="62823" y="6291"/>
                  </a:lnTo>
                  <a:lnTo>
                    <a:pt x="68671" y="2058"/>
                  </a:lnTo>
                  <a:lnTo>
                    <a:pt x="88398" y="0"/>
                  </a:lnTo>
                  <a:lnTo>
                    <a:pt x="124749" y="4420"/>
                  </a:lnTo>
                  <a:lnTo>
                    <a:pt x="187523" y="2038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1" name="SMARTInkShape-3744"/>
            <p:cNvSpPr/>
            <p:nvPr>
              <p:custDataLst>
                <p:tags r:id="rId140"/>
              </p:custDataLst>
            </p:nvPr>
          </p:nvSpPr>
          <p:spPr bwMode="auto">
            <a:xfrm>
              <a:off x="3732609" y="1160859"/>
              <a:ext cx="169298" cy="196455"/>
            </a:xfrm>
            <a:custGeom>
              <a:avLst/>
              <a:gdLst/>
              <a:ahLst/>
              <a:cxnLst/>
              <a:rect l="0" t="0" r="0" b="0"/>
              <a:pathLst>
                <a:path w="169298" h="196455">
                  <a:moveTo>
                    <a:pt x="160735" y="0"/>
                  </a:moveTo>
                  <a:lnTo>
                    <a:pt x="160735" y="0"/>
                  </a:lnTo>
                  <a:lnTo>
                    <a:pt x="169297" y="0"/>
                  </a:lnTo>
                  <a:lnTo>
                    <a:pt x="129398" y="24858"/>
                  </a:lnTo>
                  <a:lnTo>
                    <a:pt x="89449" y="47194"/>
                  </a:lnTo>
                  <a:lnTo>
                    <a:pt x="86422" y="52299"/>
                  </a:lnTo>
                  <a:lnTo>
                    <a:pt x="83059" y="65908"/>
                  </a:lnTo>
                  <a:lnTo>
                    <a:pt x="84210" y="79233"/>
                  </a:lnTo>
                  <a:lnTo>
                    <a:pt x="89020" y="91769"/>
                  </a:lnTo>
                  <a:lnTo>
                    <a:pt x="119561" y="128940"/>
                  </a:lnTo>
                  <a:lnTo>
                    <a:pt x="144154" y="160700"/>
                  </a:lnTo>
                  <a:lnTo>
                    <a:pt x="144720" y="165673"/>
                  </a:lnTo>
                  <a:lnTo>
                    <a:pt x="140057" y="176489"/>
                  </a:lnTo>
                  <a:lnTo>
                    <a:pt x="126078" y="185265"/>
                  </a:lnTo>
                  <a:lnTo>
                    <a:pt x="103660" y="191481"/>
                  </a:lnTo>
                  <a:lnTo>
                    <a:pt x="70545" y="194243"/>
                  </a:lnTo>
                  <a:lnTo>
                    <a:pt x="0" y="1964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2" name="SMARTInkShape-3745"/>
            <p:cNvSpPr/>
            <p:nvPr>
              <p:custDataLst>
                <p:tags r:id="rId141"/>
              </p:custDataLst>
            </p:nvPr>
          </p:nvSpPr>
          <p:spPr bwMode="auto">
            <a:xfrm>
              <a:off x="428625" y="892969"/>
              <a:ext cx="232173" cy="526852"/>
            </a:xfrm>
            <a:custGeom>
              <a:avLst/>
              <a:gdLst/>
              <a:ahLst/>
              <a:cxnLst/>
              <a:rect l="0" t="0" r="0" b="0"/>
              <a:pathLst>
                <a:path w="232173" h="526852">
                  <a:moveTo>
                    <a:pt x="232172" y="0"/>
                  </a:moveTo>
                  <a:lnTo>
                    <a:pt x="232172" y="0"/>
                  </a:lnTo>
                  <a:lnTo>
                    <a:pt x="227431" y="43819"/>
                  </a:lnTo>
                  <a:lnTo>
                    <a:pt x="219743" y="77475"/>
                  </a:lnTo>
                  <a:lnTo>
                    <a:pt x="206441" y="115780"/>
                  </a:lnTo>
                  <a:lnTo>
                    <a:pt x="189932" y="158549"/>
                  </a:lnTo>
                  <a:lnTo>
                    <a:pt x="167732" y="202640"/>
                  </a:lnTo>
                  <a:lnTo>
                    <a:pt x="150946" y="234922"/>
                  </a:lnTo>
                  <a:lnTo>
                    <a:pt x="133564" y="268120"/>
                  </a:lnTo>
                  <a:lnTo>
                    <a:pt x="115917" y="299412"/>
                  </a:lnTo>
                  <a:lnTo>
                    <a:pt x="100797" y="329856"/>
                  </a:lnTo>
                  <a:lnTo>
                    <a:pt x="86471" y="359923"/>
                  </a:lnTo>
                  <a:lnTo>
                    <a:pt x="62663" y="403749"/>
                  </a:lnTo>
                  <a:lnTo>
                    <a:pt x="42600" y="441318"/>
                  </a:lnTo>
                  <a:lnTo>
                    <a:pt x="18043" y="483828"/>
                  </a:lnTo>
                  <a:lnTo>
                    <a:pt x="0" y="52685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3" name="SMARTInkShape-3746"/>
            <p:cNvSpPr/>
            <p:nvPr>
              <p:custDataLst>
                <p:tags r:id="rId142"/>
              </p:custDataLst>
            </p:nvPr>
          </p:nvSpPr>
          <p:spPr bwMode="auto">
            <a:xfrm>
              <a:off x="634008" y="1187648"/>
              <a:ext cx="62509" cy="205384"/>
            </a:xfrm>
            <a:custGeom>
              <a:avLst/>
              <a:gdLst/>
              <a:ahLst/>
              <a:cxnLst/>
              <a:rect l="0" t="0" r="0" b="0"/>
              <a:pathLst>
                <a:path w="62509" h="205384">
                  <a:moveTo>
                    <a:pt x="62508" y="0"/>
                  </a:moveTo>
                  <a:lnTo>
                    <a:pt x="62508" y="0"/>
                  </a:lnTo>
                  <a:lnTo>
                    <a:pt x="59862" y="26030"/>
                  </a:lnTo>
                  <a:lnTo>
                    <a:pt x="50079" y="62358"/>
                  </a:lnTo>
                  <a:lnTo>
                    <a:pt x="44729" y="98197"/>
                  </a:lnTo>
                  <a:lnTo>
                    <a:pt x="32501" y="139231"/>
                  </a:lnTo>
                  <a:lnTo>
                    <a:pt x="16906" y="172223"/>
                  </a:lnTo>
                  <a:lnTo>
                    <a:pt x="0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4" name="SMARTInkShape-3747"/>
            <p:cNvSpPr/>
            <p:nvPr>
              <p:custDataLst>
                <p:tags r:id="rId143"/>
              </p:custDataLst>
            </p:nvPr>
          </p:nvSpPr>
          <p:spPr bwMode="auto">
            <a:xfrm>
              <a:off x="753879" y="1071563"/>
              <a:ext cx="5146" cy="1"/>
            </a:xfrm>
            <a:custGeom>
              <a:avLst/>
              <a:gdLst/>
              <a:ahLst/>
              <a:cxnLst/>
              <a:rect l="0" t="0" r="0" b="0"/>
              <a:pathLst>
                <a:path w="5146" h="1">
                  <a:moveTo>
                    <a:pt x="5145" y="0"/>
                  </a:moveTo>
                  <a:lnTo>
                    <a:pt x="5145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5" name="SMARTInkShape-3748"/>
            <p:cNvSpPr/>
            <p:nvPr>
              <p:custDataLst>
                <p:tags r:id="rId144"/>
              </p:custDataLst>
            </p:nvPr>
          </p:nvSpPr>
          <p:spPr bwMode="auto">
            <a:xfrm>
              <a:off x="795294" y="1163147"/>
              <a:ext cx="371369" cy="203096"/>
            </a:xfrm>
            <a:custGeom>
              <a:avLst/>
              <a:gdLst/>
              <a:ahLst/>
              <a:cxnLst/>
              <a:rect l="0" t="0" r="0" b="0"/>
              <a:pathLst>
                <a:path w="371369" h="203096">
                  <a:moveTo>
                    <a:pt x="8378" y="131658"/>
                  </a:moveTo>
                  <a:lnTo>
                    <a:pt x="8378" y="131658"/>
                  </a:lnTo>
                  <a:lnTo>
                    <a:pt x="3637" y="131658"/>
                  </a:lnTo>
                  <a:lnTo>
                    <a:pt x="2241" y="133642"/>
                  </a:lnTo>
                  <a:lnTo>
                    <a:pt x="0" y="151085"/>
                  </a:lnTo>
                  <a:lnTo>
                    <a:pt x="686" y="162120"/>
                  </a:lnTo>
                  <a:lnTo>
                    <a:pt x="7572" y="188090"/>
                  </a:lnTo>
                  <a:lnTo>
                    <a:pt x="7841" y="188131"/>
                  </a:lnTo>
                  <a:lnTo>
                    <a:pt x="11010" y="147792"/>
                  </a:lnTo>
                  <a:lnTo>
                    <a:pt x="20804" y="118198"/>
                  </a:lnTo>
                  <a:lnTo>
                    <a:pt x="34108" y="94597"/>
                  </a:lnTo>
                  <a:lnTo>
                    <a:pt x="75766" y="54672"/>
                  </a:lnTo>
                  <a:lnTo>
                    <a:pt x="120152" y="23324"/>
                  </a:lnTo>
                  <a:lnTo>
                    <a:pt x="143691" y="13128"/>
                  </a:lnTo>
                  <a:lnTo>
                    <a:pt x="160791" y="12171"/>
                  </a:lnTo>
                  <a:lnTo>
                    <a:pt x="169518" y="13304"/>
                  </a:lnTo>
                  <a:lnTo>
                    <a:pt x="184506" y="22502"/>
                  </a:lnTo>
                  <a:lnTo>
                    <a:pt x="205557" y="47919"/>
                  </a:lnTo>
                  <a:lnTo>
                    <a:pt x="207469" y="62690"/>
                  </a:lnTo>
                  <a:lnTo>
                    <a:pt x="198049" y="105194"/>
                  </a:lnTo>
                  <a:lnTo>
                    <a:pt x="183886" y="149560"/>
                  </a:lnTo>
                  <a:lnTo>
                    <a:pt x="166126" y="190670"/>
                  </a:lnTo>
                  <a:lnTo>
                    <a:pt x="164145" y="192827"/>
                  </a:lnTo>
                  <a:lnTo>
                    <a:pt x="162824" y="192281"/>
                  </a:lnTo>
                  <a:lnTo>
                    <a:pt x="161357" y="186383"/>
                  </a:lnTo>
                  <a:lnTo>
                    <a:pt x="160704" y="177147"/>
                  </a:lnTo>
                  <a:lnTo>
                    <a:pt x="169818" y="141829"/>
                  </a:lnTo>
                  <a:lnTo>
                    <a:pt x="189827" y="107882"/>
                  </a:lnTo>
                  <a:lnTo>
                    <a:pt x="223254" y="64600"/>
                  </a:lnTo>
                  <a:lnTo>
                    <a:pt x="262673" y="28447"/>
                  </a:lnTo>
                  <a:lnTo>
                    <a:pt x="294970" y="10986"/>
                  </a:lnTo>
                  <a:lnTo>
                    <a:pt x="327367" y="628"/>
                  </a:lnTo>
                  <a:lnTo>
                    <a:pt x="339659" y="0"/>
                  </a:lnTo>
                  <a:lnTo>
                    <a:pt x="348429" y="3029"/>
                  </a:lnTo>
                  <a:lnTo>
                    <a:pt x="363685" y="19793"/>
                  </a:lnTo>
                  <a:lnTo>
                    <a:pt x="369691" y="35307"/>
                  </a:lnTo>
                  <a:lnTo>
                    <a:pt x="371368" y="52124"/>
                  </a:lnTo>
                  <a:lnTo>
                    <a:pt x="366526" y="96049"/>
                  </a:lnTo>
                  <a:lnTo>
                    <a:pt x="356369" y="132241"/>
                  </a:lnTo>
                  <a:lnTo>
                    <a:pt x="336151" y="173665"/>
                  </a:lnTo>
                  <a:lnTo>
                    <a:pt x="320917" y="2030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6" name="SMARTInkShape-3749"/>
            <p:cNvSpPr/>
            <p:nvPr>
              <p:custDataLst>
                <p:tags r:id="rId145"/>
              </p:custDataLst>
            </p:nvPr>
          </p:nvSpPr>
          <p:spPr bwMode="auto">
            <a:xfrm>
              <a:off x="1250156" y="1169789"/>
              <a:ext cx="44650" cy="196454"/>
            </a:xfrm>
            <a:custGeom>
              <a:avLst/>
              <a:gdLst/>
              <a:ahLst/>
              <a:cxnLst/>
              <a:rect l="0" t="0" r="0" b="0"/>
              <a:pathLst>
                <a:path w="44650" h="196454">
                  <a:moveTo>
                    <a:pt x="44649" y="0"/>
                  </a:moveTo>
                  <a:lnTo>
                    <a:pt x="44649" y="0"/>
                  </a:lnTo>
                  <a:lnTo>
                    <a:pt x="39908" y="4740"/>
                  </a:lnTo>
                  <a:lnTo>
                    <a:pt x="36547" y="36618"/>
                  </a:lnTo>
                  <a:lnTo>
                    <a:pt x="33237" y="78487"/>
                  </a:lnTo>
                  <a:lnTo>
                    <a:pt x="28063" y="115715"/>
                  </a:lnTo>
                  <a:lnTo>
                    <a:pt x="13775" y="157868"/>
                  </a:lnTo>
                  <a:lnTo>
                    <a:pt x="0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7" name="SMARTInkShape-3750"/>
            <p:cNvSpPr/>
            <p:nvPr>
              <p:custDataLst>
                <p:tags r:id="rId146"/>
              </p:custDataLst>
            </p:nvPr>
          </p:nvSpPr>
          <p:spPr bwMode="auto">
            <a:xfrm>
              <a:off x="1348383" y="1080492"/>
              <a:ext cx="8931" cy="8931"/>
            </a:xfrm>
            <a:custGeom>
              <a:avLst/>
              <a:gdLst/>
              <a:ahLst/>
              <a:cxnLst/>
              <a:rect l="0" t="0" r="0" b="0"/>
              <a:pathLst>
                <a:path w="8931" h="8931">
                  <a:moveTo>
                    <a:pt x="0" y="8930"/>
                  </a:moveTo>
                  <a:lnTo>
                    <a:pt x="0" y="893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8" name="SMARTInkShape-3751"/>
            <p:cNvSpPr/>
            <p:nvPr>
              <p:custDataLst>
                <p:tags r:id="rId147"/>
              </p:custDataLst>
            </p:nvPr>
          </p:nvSpPr>
          <p:spPr bwMode="auto">
            <a:xfrm>
              <a:off x="1473399" y="928688"/>
              <a:ext cx="178594" cy="473274"/>
            </a:xfrm>
            <a:custGeom>
              <a:avLst/>
              <a:gdLst/>
              <a:ahLst/>
              <a:cxnLst/>
              <a:rect l="0" t="0" r="0" b="0"/>
              <a:pathLst>
                <a:path w="178594" h="473274">
                  <a:moveTo>
                    <a:pt x="178593" y="0"/>
                  </a:moveTo>
                  <a:lnTo>
                    <a:pt x="178593" y="0"/>
                  </a:lnTo>
                  <a:lnTo>
                    <a:pt x="178593" y="39724"/>
                  </a:lnTo>
                  <a:lnTo>
                    <a:pt x="176609" y="73217"/>
                  </a:lnTo>
                  <a:lnTo>
                    <a:pt x="169112" y="107947"/>
                  </a:lnTo>
                  <a:lnTo>
                    <a:pt x="159166" y="143226"/>
                  </a:lnTo>
                  <a:lnTo>
                    <a:pt x="147139" y="178749"/>
                  </a:lnTo>
                  <a:lnTo>
                    <a:pt x="131871" y="214381"/>
                  </a:lnTo>
                  <a:lnTo>
                    <a:pt x="115164" y="247416"/>
                  </a:lnTo>
                  <a:lnTo>
                    <a:pt x="98809" y="278634"/>
                  </a:lnTo>
                  <a:lnTo>
                    <a:pt x="84925" y="309045"/>
                  </a:lnTo>
                  <a:lnTo>
                    <a:pt x="69494" y="339098"/>
                  </a:lnTo>
                  <a:lnTo>
                    <a:pt x="46718" y="378616"/>
                  </a:lnTo>
                  <a:lnTo>
                    <a:pt x="21244" y="418636"/>
                  </a:lnTo>
                  <a:lnTo>
                    <a:pt x="0" y="47327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89" name="SMARTInkShape-3752"/>
            <p:cNvSpPr/>
            <p:nvPr>
              <p:custDataLst>
                <p:tags r:id="rId148"/>
              </p:custDataLst>
            </p:nvPr>
          </p:nvSpPr>
          <p:spPr bwMode="auto">
            <a:xfrm>
              <a:off x="1446610" y="1191679"/>
              <a:ext cx="223243" cy="22760"/>
            </a:xfrm>
            <a:custGeom>
              <a:avLst/>
              <a:gdLst/>
              <a:ahLst/>
              <a:cxnLst/>
              <a:rect l="0" t="0" r="0" b="0"/>
              <a:pathLst>
                <a:path w="223243" h="22760">
                  <a:moveTo>
                    <a:pt x="0" y="13829"/>
                  </a:moveTo>
                  <a:lnTo>
                    <a:pt x="0" y="13829"/>
                  </a:lnTo>
                  <a:lnTo>
                    <a:pt x="0" y="9088"/>
                  </a:lnTo>
                  <a:lnTo>
                    <a:pt x="2976" y="7692"/>
                  </a:lnTo>
                  <a:lnTo>
                    <a:pt x="46685" y="0"/>
                  </a:lnTo>
                  <a:lnTo>
                    <a:pt x="87641" y="3637"/>
                  </a:lnTo>
                  <a:lnTo>
                    <a:pt x="123532" y="7171"/>
                  </a:lnTo>
                  <a:lnTo>
                    <a:pt x="154122" y="10870"/>
                  </a:lnTo>
                  <a:lnTo>
                    <a:pt x="223242" y="227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0" name="SMARTInkShape-3753"/>
            <p:cNvSpPr/>
            <p:nvPr>
              <p:custDataLst>
                <p:tags r:id="rId149"/>
              </p:custDataLst>
            </p:nvPr>
          </p:nvSpPr>
          <p:spPr bwMode="auto">
            <a:xfrm>
              <a:off x="1723430" y="1178719"/>
              <a:ext cx="62509" cy="205384"/>
            </a:xfrm>
            <a:custGeom>
              <a:avLst/>
              <a:gdLst/>
              <a:ahLst/>
              <a:cxnLst/>
              <a:rect l="0" t="0" r="0" b="0"/>
              <a:pathLst>
                <a:path w="62509" h="205384">
                  <a:moveTo>
                    <a:pt x="62508" y="0"/>
                  </a:moveTo>
                  <a:lnTo>
                    <a:pt x="62508" y="0"/>
                  </a:lnTo>
                  <a:lnTo>
                    <a:pt x="57767" y="0"/>
                  </a:lnTo>
                  <a:lnTo>
                    <a:pt x="56371" y="2976"/>
                  </a:lnTo>
                  <a:lnTo>
                    <a:pt x="46694" y="46686"/>
                  </a:lnTo>
                  <a:lnTo>
                    <a:pt x="35535" y="87641"/>
                  </a:lnTo>
                  <a:lnTo>
                    <a:pt x="23776" y="124688"/>
                  </a:lnTo>
                  <a:lnTo>
                    <a:pt x="11899" y="160669"/>
                  </a:lnTo>
                  <a:lnTo>
                    <a:pt x="0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12" name="SMARTInkShape-Group334"/>
          <p:cNvGrpSpPr/>
          <p:nvPr/>
        </p:nvGrpSpPr>
        <p:grpSpPr>
          <a:xfrm>
            <a:off x="1831169" y="3866555"/>
            <a:ext cx="3199818" cy="840768"/>
            <a:chOff x="307169" y="3866555"/>
            <a:chExt cx="3199818" cy="840768"/>
          </a:xfrm>
        </p:grpSpPr>
        <p:sp>
          <p:nvSpPr>
            <p:cNvPr id="2592" name="SMARTInkShape-3754"/>
            <p:cNvSpPr/>
            <p:nvPr>
              <p:custDataLst>
                <p:tags r:id="rId111"/>
              </p:custDataLst>
            </p:nvPr>
          </p:nvSpPr>
          <p:spPr bwMode="auto">
            <a:xfrm>
              <a:off x="307169" y="3893344"/>
              <a:ext cx="317910" cy="383193"/>
            </a:xfrm>
            <a:custGeom>
              <a:avLst/>
              <a:gdLst/>
              <a:ahLst/>
              <a:cxnLst/>
              <a:rect l="0" t="0" r="0" b="0"/>
              <a:pathLst>
                <a:path w="317910" h="383193">
                  <a:moveTo>
                    <a:pt x="175034" y="0"/>
                  </a:moveTo>
                  <a:lnTo>
                    <a:pt x="175034" y="0"/>
                  </a:lnTo>
                  <a:lnTo>
                    <a:pt x="165321" y="37078"/>
                  </a:lnTo>
                  <a:lnTo>
                    <a:pt x="156943" y="80770"/>
                  </a:lnTo>
                  <a:lnTo>
                    <a:pt x="145530" y="122489"/>
                  </a:lnTo>
                  <a:lnTo>
                    <a:pt x="129581" y="162631"/>
                  </a:lnTo>
                  <a:lnTo>
                    <a:pt x="112288" y="205945"/>
                  </a:lnTo>
                  <a:lnTo>
                    <a:pt x="94596" y="247551"/>
                  </a:lnTo>
                  <a:lnTo>
                    <a:pt x="74141" y="285015"/>
                  </a:lnTo>
                  <a:lnTo>
                    <a:pt x="45303" y="328489"/>
                  </a:lnTo>
                  <a:lnTo>
                    <a:pt x="14463" y="367727"/>
                  </a:lnTo>
                  <a:lnTo>
                    <a:pt x="4450" y="380723"/>
                  </a:lnTo>
                  <a:lnTo>
                    <a:pt x="1780" y="382800"/>
                  </a:lnTo>
                  <a:lnTo>
                    <a:pt x="0" y="383192"/>
                  </a:lnTo>
                  <a:lnTo>
                    <a:pt x="17539" y="370555"/>
                  </a:lnTo>
                  <a:lnTo>
                    <a:pt x="60147" y="351362"/>
                  </a:lnTo>
                  <a:lnTo>
                    <a:pt x="103755" y="336368"/>
                  </a:lnTo>
                  <a:lnTo>
                    <a:pt x="145484" y="325440"/>
                  </a:lnTo>
                  <a:lnTo>
                    <a:pt x="177193" y="322645"/>
                  </a:lnTo>
                  <a:lnTo>
                    <a:pt x="220984" y="322810"/>
                  </a:lnTo>
                  <a:lnTo>
                    <a:pt x="257992" y="328701"/>
                  </a:lnTo>
                  <a:lnTo>
                    <a:pt x="301216" y="344401"/>
                  </a:lnTo>
                  <a:lnTo>
                    <a:pt x="317909" y="34825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3" name="SMARTInkShape-3755"/>
            <p:cNvSpPr/>
            <p:nvPr>
              <p:custDataLst>
                <p:tags r:id="rId112"/>
              </p:custDataLst>
            </p:nvPr>
          </p:nvSpPr>
          <p:spPr bwMode="auto">
            <a:xfrm>
              <a:off x="689336" y="4107656"/>
              <a:ext cx="131419" cy="176077"/>
            </a:xfrm>
            <a:custGeom>
              <a:avLst/>
              <a:gdLst/>
              <a:ahLst/>
              <a:cxnLst/>
              <a:rect l="0" t="0" r="0" b="0"/>
              <a:pathLst>
                <a:path w="131419" h="176077">
                  <a:moveTo>
                    <a:pt x="33969" y="0"/>
                  </a:moveTo>
                  <a:lnTo>
                    <a:pt x="33969" y="0"/>
                  </a:lnTo>
                  <a:lnTo>
                    <a:pt x="29228" y="4740"/>
                  </a:lnTo>
                  <a:lnTo>
                    <a:pt x="15877" y="44587"/>
                  </a:lnTo>
                  <a:lnTo>
                    <a:pt x="2188" y="88296"/>
                  </a:lnTo>
                  <a:lnTo>
                    <a:pt x="0" y="102412"/>
                  </a:lnTo>
                  <a:lnTo>
                    <a:pt x="5725" y="139917"/>
                  </a:lnTo>
                  <a:lnTo>
                    <a:pt x="10833" y="155120"/>
                  </a:lnTo>
                  <a:lnTo>
                    <a:pt x="16560" y="160961"/>
                  </a:lnTo>
                  <a:lnTo>
                    <a:pt x="33508" y="170095"/>
                  </a:lnTo>
                  <a:lnTo>
                    <a:pt x="65362" y="176076"/>
                  </a:lnTo>
                  <a:lnTo>
                    <a:pt x="73749" y="174931"/>
                  </a:lnTo>
                  <a:lnTo>
                    <a:pt x="85714" y="168367"/>
                  </a:lnTo>
                  <a:lnTo>
                    <a:pt x="107509" y="148775"/>
                  </a:lnTo>
                  <a:lnTo>
                    <a:pt x="123338" y="119377"/>
                  </a:lnTo>
                  <a:lnTo>
                    <a:pt x="130446" y="76865"/>
                  </a:lnTo>
                  <a:lnTo>
                    <a:pt x="131418" y="64589"/>
                  </a:lnTo>
                  <a:lnTo>
                    <a:pt x="123912" y="50534"/>
                  </a:lnTo>
                  <a:lnTo>
                    <a:pt x="110655" y="36350"/>
                  </a:lnTo>
                  <a:lnTo>
                    <a:pt x="94840" y="26739"/>
                  </a:lnTo>
                  <a:lnTo>
                    <a:pt x="69203" y="20490"/>
                  </a:lnTo>
                  <a:lnTo>
                    <a:pt x="16109" y="3571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4" name="SMARTInkShape-3756"/>
            <p:cNvSpPr/>
            <p:nvPr>
              <p:custDataLst>
                <p:tags r:id="rId113"/>
              </p:custDataLst>
            </p:nvPr>
          </p:nvSpPr>
          <p:spPr bwMode="auto">
            <a:xfrm>
              <a:off x="841728" y="4113087"/>
              <a:ext cx="310203" cy="512340"/>
            </a:xfrm>
            <a:custGeom>
              <a:avLst/>
              <a:gdLst/>
              <a:ahLst/>
              <a:cxnLst/>
              <a:rect l="0" t="0" r="0" b="0"/>
              <a:pathLst>
                <a:path w="310203" h="512340">
                  <a:moveTo>
                    <a:pt x="265553" y="12429"/>
                  </a:moveTo>
                  <a:lnTo>
                    <a:pt x="265553" y="12429"/>
                  </a:lnTo>
                  <a:lnTo>
                    <a:pt x="260813" y="12429"/>
                  </a:lnTo>
                  <a:lnTo>
                    <a:pt x="255840" y="9783"/>
                  </a:lnTo>
                  <a:lnTo>
                    <a:pt x="248338" y="5300"/>
                  </a:lnTo>
                  <a:lnTo>
                    <a:pt x="235082" y="0"/>
                  </a:lnTo>
                  <a:lnTo>
                    <a:pt x="213977" y="2275"/>
                  </a:lnTo>
                  <a:lnTo>
                    <a:pt x="169486" y="19904"/>
                  </a:lnTo>
                  <a:lnTo>
                    <a:pt x="133027" y="43487"/>
                  </a:lnTo>
                  <a:lnTo>
                    <a:pt x="94291" y="87034"/>
                  </a:lnTo>
                  <a:lnTo>
                    <a:pt x="83289" y="110601"/>
                  </a:lnTo>
                  <a:lnTo>
                    <a:pt x="80367" y="124191"/>
                  </a:lnTo>
                  <a:lnTo>
                    <a:pt x="84360" y="139491"/>
                  </a:lnTo>
                  <a:lnTo>
                    <a:pt x="88203" y="147739"/>
                  </a:lnTo>
                  <a:lnTo>
                    <a:pt x="93742" y="153237"/>
                  </a:lnTo>
                  <a:lnTo>
                    <a:pt x="107833" y="159346"/>
                  </a:lnTo>
                  <a:lnTo>
                    <a:pt x="121372" y="159415"/>
                  </a:lnTo>
                  <a:lnTo>
                    <a:pt x="134004" y="155147"/>
                  </a:lnTo>
                  <a:lnTo>
                    <a:pt x="164274" y="130687"/>
                  </a:lnTo>
                  <a:lnTo>
                    <a:pt x="194106" y="91906"/>
                  </a:lnTo>
                  <a:lnTo>
                    <a:pt x="217926" y="52160"/>
                  </a:lnTo>
                  <a:lnTo>
                    <a:pt x="227482" y="27479"/>
                  </a:lnTo>
                  <a:lnTo>
                    <a:pt x="228789" y="19779"/>
                  </a:lnTo>
                  <a:lnTo>
                    <a:pt x="229743" y="62790"/>
                  </a:lnTo>
                  <a:lnTo>
                    <a:pt x="229807" y="96583"/>
                  </a:lnTo>
                  <a:lnTo>
                    <a:pt x="229827" y="141212"/>
                  </a:lnTo>
                  <a:lnTo>
                    <a:pt x="229831" y="174838"/>
                  </a:lnTo>
                  <a:lnTo>
                    <a:pt x="228841" y="209626"/>
                  </a:lnTo>
                  <a:lnTo>
                    <a:pt x="225093" y="244931"/>
                  </a:lnTo>
                  <a:lnTo>
                    <a:pt x="220121" y="283112"/>
                  </a:lnTo>
                  <a:lnTo>
                    <a:pt x="214603" y="321248"/>
                  </a:lnTo>
                  <a:lnTo>
                    <a:pt x="208844" y="354734"/>
                  </a:lnTo>
                  <a:lnTo>
                    <a:pt x="200331" y="388798"/>
                  </a:lnTo>
                  <a:lnTo>
                    <a:pt x="189933" y="421798"/>
                  </a:lnTo>
                  <a:lnTo>
                    <a:pt x="171930" y="461696"/>
                  </a:lnTo>
                  <a:lnTo>
                    <a:pt x="156474" y="482970"/>
                  </a:lnTo>
                  <a:lnTo>
                    <a:pt x="121557" y="506941"/>
                  </a:lnTo>
                  <a:lnTo>
                    <a:pt x="99360" y="512339"/>
                  </a:lnTo>
                  <a:lnTo>
                    <a:pt x="79572" y="510439"/>
                  </a:lnTo>
                  <a:lnTo>
                    <a:pt x="60856" y="502980"/>
                  </a:lnTo>
                  <a:lnTo>
                    <a:pt x="38325" y="482884"/>
                  </a:lnTo>
                  <a:lnTo>
                    <a:pt x="19081" y="453337"/>
                  </a:lnTo>
                  <a:lnTo>
                    <a:pt x="5552" y="414707"/>
                  </a:lnTo>
                  <a:lnTo>
                    <a:pt x="0" y="371842"/>
                  </a:lnTo>
                  <a:lnTo>
                    <a:pt x="3096" y="332462"/>
                  </a:lnTo>
                  <a:lnTo>
                    <a:pt x="15037" y="295659"/>
                  </a:lnTo>
                  <a:lnTo>
                    <a:pt x="31143" y="259619"/>
                  </a:lnTo>
                  <a:lnTo>
                    <a:pt x="53223" y="223804"/>
                  </a:lnTo>
                  <a:lnTo>
                    <a:pt x="93488" y="190405"/>
                  </a:lnTo>
                  <a:lnTo>
                    <a:pt x="133779" y="167345"/>
                  </a:lnTo>
                  <a:lnTo>
                    <a:pt x="174921" y="152942"/>
                  </a:lnTo>
                  <a:lnTo>
                    <a:pt x="197910" y="148320"/>
                  </a:lnTo>
                  <a:lnTo>
                    <a:pt x="222029" y="151691"/>
                  </a:lnTo>
                  <a:lnTo>
                    <a:pt x="262153" y="167415"/>
                  </a:lnTo>
                  <a:lnTo>
                    <a:pt x="280311" y="185681"/>
                  </a:lnTo>
                  <a:lnTo>
                    <a:pt x="297095" y="209407"/>
                  </a:lnTo>
                  <a:lnTo>
                    <a:pt x="310202" y="21781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5" name="SMARTInkShape-3757"/>
            <p:cNvSpPr/>
            <p:nvPr>
              <p:custDataLst>
                <p:tags r:id="rId114"/>
              </p:custDataLst>
            </p:nvPr>
          </p:nvSpPr>
          <p:spPr bwMode="auto">
            <a:xfrm>
              <a:off x="1205508" y="4098727"/>
              <a:ext cx="17493" cy="187524"/>
            </a:xfrm>
            <a:custGeom>
              <a:avLst/>
              <a:gdLst/>
              <a:ahLst/>
              <a:cxnLst/>
              <a:rect l="0" t="0" r="0" b="0"/>
              <a:pathLst>
                <a:path w="17493" h="187524">
                  <a:moveTo>
                    <a:pt x="8930" y="0"/>
                  </a:moveTo>
                  <a:lnTo>
                    <a:pt x="8930" y="0"/>
                  </a:lnTo>
                  <a:lnTo>
                    <a:pt x="8930" y="4740"/>
                  </a:lnTo>
                  <a:lnTo>
                    <a:pt x="16618" y="33419"/>
                  </a:lnTo>
                  <a:lnTo>
                    <a:pt x="17492" y="65023"/>
                  </a:lnTo>
                  <a:lnTo>
                    <a:pt x="13010" y="105806"/>
                  </a:lnTo>
                  <a:lnTo>
                    <a:pt x="9736" y="143637"/>
                  </a:lnTo>
                  <a:lnTo>
                    <a:pt x="0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6" name="SMARTInkShape-3758"/>
            <p:cNvSpPr/>
            <p:nvPr>
              <p:custDataLst>
                <p:tags r:id="rId115"/>
              </p:custDataLst>
            </p:nvPr>
          </p:nvSpPr>
          <p:spPr bwMode="auto">
            <a:xfrm>
              <a:off x="1241227" y="4009430"/>
              <a:ext cx="1" cy="8930"/>
            </a:xfrm>
            <a:custGeom>
              <a:avLst/>
              <a:gdLst/>
              <a:ahLst/>
              <a:cxnLst/>
              <a:rect l="0" t="0" r="0" b="0"/>
              <a:pathLst>
                <a:path w="1" h="8930">
                  <a:moveTo>
                    <a:pt x="0" y="8929"/>
                  </a:moveTo>
                  <a:lnTo>
                    <a:pt x="0" y="8929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7" name="SMARTInkShape-3759"/>
            <p:cNvSpPr/>
            <p:nvPr>
              <p:custDataLst>
                <p:tags r:id="rId116"/>
              </p:custDataLst>
            </p:nvPr>
          </p:nvSpPr>
          <p:spPr bwMode="auto">
            <a:xfrm>
              <a:off x="1294805" y="4098727"/>
              <a:ext cx="133946" cy="185349"/>
            </a:xfrm>
            <a:custGeom>
              <a:avLst/>
              <a:gdLst/>
              <a:ahLst/>
              <a:cxnLst/>
              <a:rect l="0" t="0" r="0" b="0"/>
              <a:pathLst>
                <a:path w="133946" h="185349">
                  <a:moveTo>
                    <a:pt x="133945" y="0"/>
                  </a:moveTo>
                  <a:lnTo>
                    <a:pt x="133945" y="0"/>
                  </a:lnTo>
                  <a:lnTo>
                    <a:pt x="129205" y="4740"/>
                  </a:lnTo>
                  <a:lnTo>
                    <a:pt x="89358" y="18091"/>
                  </a:lnTo>
                  <a:lnTo>
                    <a:pt x="45649" y="33764"/>
                  </a:lnTo>
                  <a:lnTo>
                    <a:pt x="31533" y="43449"/>
                  </a:lnTo>
                  <a:lnTo>
                    <a:pt x="27967" y="48809"/>
                  </a:lnTo>
                  <a:lnTo>
                    <a:pt x="26582" y="54368"/>
                  </a:lnTo>
                  <a:lnTo>
                    <a:pt x="26651" y="60058"/>
                  </a:lnTo>
                  <a:lnTo>
                    <a:pt x="32019" y="71671"/>
                  </a:lnTo>
                  <a:lnTo>
                    <a:pt x="51635" y="95295"/>
                  </a:lnTo>
                  <a:lnTo>
                    <a:pt x="91151" y="123284"/>
                  </a:lnTo>
                  <a:lnTo>
                    <a:pt x="118180" y="153126"/>
                  </a:lnTo>
                  <a:lnTo>
                    <a:pt x="121977" y="162644"/>
                  </a:lnTo>
                  <a:lnTo>
                    <a:pt x="122990" y="167961"/>
                  </a:lnTo>
                  <a:lnTo>
                    <a:pt x="120689" y="172497"/>
                  </a:lnTo>
                  <a:lnTo>
                    <a:pt x="110194" y="180183"/>
                  </a:lnTo>
                  <a:lnTo>
                    <a:pt x="78070" y="185348"/>
                  </a:lnTo>
                  <a:lnTo>
                    <a:pt x="51354" y="182138"/>
                  </a:lnTo>
                  <a:lnTo>
                    <a:pt x="30870" y="170162"/>
                  </a:lnTo>
                  <a:lnTo>
                    <a:pt x="0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8" name="SMARTInkShape-3760"/>
            <p:cNvSpPr/>
            <p:nvPr>
              <p:custDataLst>
                <p:tags r:id="rId117"/>
              </p:custDataLst>
            </p:nvPr>
          </p:nvSpPr>
          <p:spPr bwMode="auto">
            <a:xfrm>
              <a:off x="1570243" y="3911203"/>
              <a:ext cx="126399" cy="377272"/>
            </a:xfrm>
            <a:custGeom>
              <a:avLst/>
              <a:gdLst/>
              <a:ahLst/>
              <a:cxnLst/>
              <a:rect l="0" t="0" r="0" b="0"/>
              <a:pathLst>
                <a:path w="126399" h="377272">
                  <a:moveTo>
                    <a:pt x="117468" y="0"/>
                  </a:moveTo>
                  <a:lnTo>
                    <a:pt x="117468" y="0"/>
                  </a:lnTo>
                  <a:lnTo>
                    <a:pt x="117468" y="4741"/>
                  </a:lnTo>
                  <a:lnTo>
                    <a:pt x="107754" y="38389"/>
                  </a:lnTo>
                  <a:lnTo>
                    <a:pt x="96731" y="78512"/>
                  </a:lnTo>
                  <a:lnTo>
                    <a:pt x="80897" y="118182"/>
                  </a:lnTo>
                  <a:lnTo>
                    <a:pt x="63637" y="161355"/>
                  </a:lnTo>
                  <a:lnTo>
                    <a:pt x="43310" y="202921"/>
                  </a:lnTo>
                  <a:lnTo>
                    <a:pt x="23727" y="240372"/>
                  </a:lnTo>
                  <a:lnTo>
                    <a:pt x="8995" y="276604"/>
                  </a:lnTo>
                  <a:lnTo>
                    <a:pt x="3481" y="288583"/>
                  </a:lnTo>
                  <a:lnTo>
                    <a:pt x="0" y="315121"/>
                  </a:lnTo>
                  <a:lnTo>
                    <a:pt x="461" y="329143"/>
                  </a:lnTo>
                  <a:lnTo>
                    <a:pt x="8910" y="350015"/>
                  </a:lnTo>
                  <a:lnTo>
                    <a:pt x="22587" y="364914"/>
                  </a:lnTo>
                  <a:lnTo>
                    <a:pt x="38588" y="374843"/>
                  </a:lnTo>
                  <a:lnTo>
                    <a:pt x="55621" y="377271"/>
                  </a:lnTo>
                  <a:lnTo>
                    <a:pt x="93559" y="374348"/>
                  </a:lnTo>
                  <a:lnTo>
                    <a:pt x="126398" y="3661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599" name="SMARTInkShape-3761"/>
            <p:cNvSpPr/>
            <p:nvPr>
              <p:custDataLst>
                <p:tags r:id="rId118"/>
              </p:custDataLst>
            </p:nvPr>
          </p:nvSpPr>
          <p:spPr bwMode="auto">
            <a:xfrm>
              <a:off x="1482328" y="4116586"/>
              <a:ext cx="214314" cy="8931"/>
            </a:xfrm>
            <a:custGeom>
              <a:avLst/>
              <a:gdLst/>
              <a:ahLst/>
              <a:cxnLst/>
              <a:rect l="0" t="0" r="0" b="0"/>
              <a:pathLst>
                <a:path w="214314" h="8931">
                  <a:moveTo>
                    <a:pt x="0" y="8930"/>
                  </a:moveTo>
                  <a:lnTo>
                    <a:pt x="0" y="8930"/>
                  </a:lnTo>
                  <a:lnTo>
                    <a:pt x="9114" y="7937"/>
                  </a:lnTo>
                  <a:lnTo>
                    <a:pt x="50589" y="1241"/>
                  </a:lnTo>
                  <a:lnTo>
                    <a:pt x="84222" y="368"/>
                  </a:lnTo>
                  <a:lnTo>
                    <a:pt x="119323" y="108"/>
                  </a:lnTo>
                  <a:lnTo>
                    <a:pt x="154859" y="32"/>
                  </a:lnTo>
                  <a:lnTo>
                    <a:pt x="21431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0" name="SMARTInkShape-3762"/>
            <p:cNvSpPr/>
            <p:nvPr>
              <p:custDataLst>
                <p:tags r:id="rId119"/>
              </p:custDataLst>
            </p:nvPr>
          </p:nvSpPr>
          <p:spPr bwMode="auto">
            <a:xfrm>
              <a:off x="1812727" y="4116586"/>
              <a:ext cx="35720" cy="169665"/>
            </a:xfrm>
            <a:custGeom>
              <a:avLst/>
              <a:gdLst/>
              <a:ahLst/>
              <a:cxnLst/>
              <a:rect l="0" t="0" r="0" b="0"/>
              <a:pathLst>
                <a:path w="35720" h="169665">
                  <a:moveTo>
                    <a:pt x="35719" y="0"/>
                  </a:moveTo>
                  <a:lnTo>
                    <a:pt x="35719" y="0"/>
                  </a:lnTo>
                  <a:lnTo>
                    <a:pt x="30978" y="4740"/>
                  </a:lnTo>
                  <a:lnTo>
                    <a:pt x="24695" y="42811"/>
                  </a:lnTo>
                  <a:lnTo>
                    <a:pt x="14469" y="87170"/>
                  </a:lnTo>
                  <a:lnTo>
                    <a:pt x="4675" y="130259"/>
                  </a:lnTo>
                  <a:lnTo>
                    <a:pt x="0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1" name="SMARTInkShape-3763"/>
            <p:cNvSpPr/>
            <p:nvPr>
              <p:custDataLst>
                <p:tags r:id="rId120"/>
              </p:custDataLst>
            </p:nvPr>
          </p:nvSpPr>
          <p:spPr bwMode="auto">
            <a:xfrm>
              <a:off x="1839516" y="4054078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2" name="SMARTInkShape-3764"/>
            <p:cNvSpPr/>
            <p:nvPr>
              <p:custDataLst>
                <p:tags r:id="rId121"/>
              </p:custDataLst>
            </p:nvPr>
          </p:nvSpPr>
          <p:spPr bwMode="auto">
            <a:xfrm>
              <a:off x="1950941" y="4107656"/>
              <a:ext cx="183255" cy="168641"/>
            </a:xfrm>
            <a:custGeom>
              <a:avLst/>
              <a:gdLst/>
              <a:ahLst/>
              <a:cxnLst/>
              <a:rect l="0" t="0" r="0" b="0"/>
              <a:pathLst>
                <a:path w="183255" h="168641">
                  <a:moveTo>
                    <a:pt x="129676" y="0"/>
                  </a:moveTo>
                  <a:lnTo>
                    <a:pt x="129676" y="0"/>
                  </a:lnTo>
                  <a:lnTo>
                    <a:pt x="120563" y="15250"/>
                  </a:lnTo>
                  <a:lnTo>
                    <a:pt x="83828" y="49670"/>
                  </a:lnTo>
                  <a:lnTo>
                    <a:pt x="42867" y="75823"/>
                  </a:lnTo>
                  <a:lnTo>
                    <a:pt x="3103" y="120109"/>
                  </a:lnTo>
                  <a:lnTo>
                    <a:pt x="645" y="124721"/>
                  </a:lnTo>
                  <a:lnTo>
                    <a:pt x="0" y="129780"/>
                  </a:lnTo>
                  <a:lnTo>
                    <a:pt x="1928" y="140693"/>
                  </a:lnTo>
                  <a:lnTo>
                    <a:pt x="11383" y="152158"/>
                  </a:lnTo>
                  <a:lnTo>
                    <a:pt x="18072" y="157994"/>
                  </a:lnTo>
                  <a:lnTo>
                    <a:pt x="41379" y="164477"/>
                  </a:lnTo>
                  <a:lnTo>
                    <a:pt x="85887" y="168640"/>
                  </a:lnTo>
                  <a:lnTo>
                    <a:pt x="129789" y="162462"/>
                  </a:lnTo>
                  <a:lnTo>
                    <a:pt x="183254" y="1518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3" name="SMARTInkShape-3765"/>
            <p:cNvSpPr/>
            <p:nvPr>
              <p:custDataLst>
                <p:tags r:id="rId122"/>
              </p:custDataLst>
            </p:nvPr>
          </p:nvSpPr>
          <p:spPr bwMode="auto">
            <a:xfrm>
              <a:off x="2245441" y="4096882"/>
              <a:ext cx="281662" cy="610441"/>
            </a:xfrm>
            <a:custGeom>
              <a:avLst/>
              <a:gdLst/>
              <a:ahLst/>
              <a:cxnLst/>
              <a:rect l="0" t="0" r="0" b="0"/>
              <a:pathLst>
                <a:path w="281662" h="610441">
                  <a:moveTo>
                    <a:pt x="210223" y="28634"/>
                  </a:moveTo>
                  <a:lnTo>
                    <a:pt x="210223" y="28634"/>
                  </a:lnTo>
                  <a:lnTo>
                    <a:pt x="210223" y="23893"/>
                  </a:lnTo>
                  <a:lnTo>
                    <a:pt x="207577" y="18920"/>
                  </a:lnTo>
                  <a:lnTo>
                    <a:pt x="193054" y="2902"/>
                  </a:lnTo>
                  <a:lnTo>
                    <a:pt x="171834" y="0"/>
                  </a:lnTo>
                  <a:lnTo>
                    <a:pt x="134357" y="3944"/>
                  </a:lnTo>
                  <a:lnTo>
                    <a:pt x="113005" y="10715"/>
                  </a:lnTo>
                  <a:lnTo>
                    <a:pt x="69605" y="36670"/>
                  </a:lnTo>
                  <a:lnTo>
                    <a:pt x="32075" y="65940"/>
                  </a:lnTo>
                  <a:lnTo>
                    <a:pt x="9713" y="91612"/>
                  </a:lnTo>
                  <a:lnTo>
                    <a:pt x="2045" y="111856"/>
                  </a:lnTo>
                  <a:lnTo>
                    <a:pt x="0" y="122810"/>
                  </a:lnTo>
                  <a:lnTo>
                    <a:pt x="3020" y="140274"/>
                  </a:lnTo>
                  <a:lnTo>
                    <a:pt x="6603" y="147709"/>
                  </a:lnTo>
                  <a:lnTo>
                    <a:pt x="23814" y="158616"/>
                  </a:lnTo>
                  <a:lnTo>
                    <a:pt x="48992" y="164787"/>
                  </a:lnTo>
                  <a:lnTo>
                    <a:pt x="80026" y="164221"/>
                  </a:lnTo>
                  <a:lnTo>
                    <a:pt x="121485" y="153585"/>
                  </a:lnTo>
                  <a:lnTo>
                    <a:pt x="163921" y="132213"/>
                  </a:lnTo>
                  <a:lnTo>
                    <a:pt x="190882" y="113783"/>
                  </a:lnTo>
                  <a:lnTo>
                    <a:pt x="234105" y="71961"/>
                  </a:lnTo>
                  <a:lnTo>
                    <a:pt x="242435" y="57677"/>
                  </a:lnTo>
                  <a:lnTo>
                    <a:pt x="243604" y="53949"/>
                  </a:lnTo>
                  <a:lnTo>
                    <a:pt x="243391" y="53448"/>
                  </a:lnTo>
                  <a:lnTo>
                    <a:pt x="223827" y="90967"/>
                  </a:lnTo>
                  <a:lnTo>
                    <a:pt x="209513" y="133643"/>
                  </a:lnTo>
                  <a:lnTo>
                    <a:pt x="202301" y="165593"/>
                  </a:lnTo>
                  <a:lnTo>
                    <a:pt x="195788" y="200630"/>
                  </a:lnTo>
                  <a:lnTo>
                    <a:pt x="189586" y="239352"/>
                  </a:lnTo>
                  <a:lnTo>
                    <a:pt x="183523" y="279713"/>
                  </a:lnTo>
                  <a:lnTo>
                    <a:pt x="177520" y="320803"/>
                  </a:lnTo>
                  <a:lnTo>
                    <a:pt x="171545" y="362216"/>
                  </a:lnTo>
                  <a:lnTo>
                    <a:pt x="168228" y="401127"/>
                  </a:lnTo>
                  <a:lnTo>
                    <a:pt x="165762" y="438264"/>
                  </a:lnTo>
                  <a:lnTo>
                    <a:pt x="161358" y="474613"/>
                  </a:lnTo>
                  <a:lnTo>
                    <a:pt x="158740" y="507966"/>
                  </a:lnTo>
                  <a:lnTo>
                    <a:pt x="154620" y="549343"/>
                  </a:lnTo>
                  <a:lnTo>
                    <a:pt x="144469" y="580455"/>
                  </a:lnTo>
                  <a:lnTo>
                    <a:pt x="128002" y="608153"/>
                  </a:lnTo>
                  <a:lnTo>
                    <a:pt x="122667" y="610440"/>
                  </a:lnTo>
                  <a:lnTo>
                    <a:pt x="108802" y="610337"/>
                  </a:lnTo>
                  <a:lnTo>
                    <a:pt x="92717" y="601692"/>
                  </a:lnTo>
                  <a:lnTo>
                    <a:pt x="84261" y="595219"/>
                  </a:lnTo>
                  <a:lnTo>
                    <a:pt x="62878" y="562407"/>
                  </a:lnTo>
                  <a:lnTo>
                    <a:pt x="43975" y="521266"/>
                  </a:lnTo>
                  <a:lnTo>
                    <a:pt x="30547" y="477657"/>
                  </a:lnTo>
                  <a:lnTo>
                    <a:pt x="20284" y="433317"/>
                  </a:lnTo>
                  <a:lnTo>
                    <a:pt x="15700" y="393500"/>
                  </a:lnTo>
                  <a:lnTo>
                    <a:pt x="23823" y="356566"/>
                  </a:lnTo>
                  <a:lnTo>
                    <a:pt x="44345" y="315660"/>
                  </a:lnTo>
                  <a:lnTo>
                    <a:pt x="62627" y="288965"/>
                  </a:lnTo>
                  <a:lnTo>
                    <a:pt x="98881" y="255424"/>
                  </a:lnTo>
                  <a:lnTo>
                    <a:pt x="114105" y="248492"/>
                  </a:lnTo>
                  <a:lnTo>
                    <a:pt x="157613" y="244041"/>
                  </a:lnTo>
                  <a:lnTo>
                    <a:pt x="194745" y="248011"/>
                  </a:lnTo>
                  <a:lnTo>
                    <a:pt x="230574" y="257249"/>
                  </a:lnTo>
                  <a:lnTo>
                    <a:pt x="281661" y="26080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4" name="SMARTInkShape-3766"/>
            <p:cNvSpPr/>
            <p:nvPr>
              <p:custDataLst>
                <p:tags r:id="rId123"/>
              </p:custDataLst>
            </p:nvPr>
          </p:nvSpPr>
          <p:spPr bwMode="auto">
            <a:xfrm>
              <a:off x="2571750" y="4101151"/>
              <a:ext cx="116087" cy="175059"/>
            </a:xfrm>
            <a:custGeom>
              <a:avLst/>
              <a:gdLst/>
              <a:ahLst/>
              <a:cxnLst/>
              <a:rect l="0" t="0" r="0" b="0"/>
              <a:pathLst>
                <a:path w="116087" h="175059">
                  <a:moveTo>
                    <a:pt x="0" y="77943"/>
                  </a:moveTo>
                  <a:lnTo>
                    <a:pt x="0" y="77943"/>
                  </a:lnTo>
                  <a:lnTo>
                    <a:pt x="0" y="119970"/>
                  </a:lnTo>
                  <a:lnTo>
                    <a:pt x="992" y="150663"/>
                  </a:lnTo>
                  <a:lnTo>
                    <a:pt x="7688" y="172418"/>
                  </a:lnTo>
                  <a:lnTo>
                    <a:pt x="7110" y="173669"/>
                  </a:lnTo>
                  <a:lnTo>
                    <a:pt x="5732" y="174502"/>
                  </a:lnTo>
                  <a:lnTo>
                    <a:pt x="3821" y="175058"/>
                  </a:lnTo>
                  <a:lnTo>
                    <a:pt x="1699" y="165092"/>
                  </a:lnTo>
                  <a:lnTo>
                    <a:pt x="503" y="131877"/>
                  </a:lnTo>
                  <a:lnTo>
                    <a:pt x="1216" y="101913"/>
                  </a:lnTo>
                  <a:lnTo>
                    <a:pt x="7195" y="60130"/>
                  </a:lnTo>
                  <a:lnTo>
                    <a:pt x="12458" y="41583"/>
                  </a:lnTo>
                  <a:lnTo>
                    <a:pt x="23397" y="26726"/>
                  </a:lnTo>
                  <a:lnTo>
                    <a:pt x="38180" y="14500"/>
                  </a:lnTo>
                  <a:lnTo>
                    <a:pt x="66632" y="1212"/>
                  </a:lnTo>
                  <a:lnTo>
                    <a:pt x="71210" y="0"/>
                  </a:lnTo>
                  <a:lnTo>
                    <a:pt x="81589" y="1299"/>
                  </a:lnTo>
                  <a:lnTo>
                    <a:pt x="87135" y="3035"/>
                  </a:lnTo>
                  <a:lnTo>
                    <a:pt x="116086" y="243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5" name="SMARTInkShape-3767"/>
            <p:cNvSpPr/>
            <p:nvPr>
              <p:custDataLst>
                <p:tags r:id="rId124"/>
              </p:custDataLst>
            </p:nvPr>
          </p:nvSpPr>
          <p:spPr bwMode="auto">
            <a:xfrm>
              <a:off x="2690006" y="4098727"/>
              <a:ext cx="164191" cy="180479"/>
            </a:xfrm>
            <a:custGeom>
              <a:avLst/>
              <a:gdLst/>
              <a:ahLst/>
              <a:cxnLst/>
              <a:rect l="0" t="0" r="0" b="0"/>
              <a:pathLst>
                <a:path w="164191" h="180479">
                  <a:moveTo>
                    <a:pt x="69267" y="8929"/>
                  </a:moveTo>
                  <a:lnTo>
                    <a:pt x="69267" y="8929"/>
                  </a:lnTo>
                  <a:lnTo>
                    <a:pt x="44410" y="46216"/>
                  </a:lnTo>
                  <a:lnTo>
                    <a:pt x="22620" y="86857"/>
                  </a:lnTo>
                  <a:lnTo>
                    <a:pt x="8813" y="109079"/>
                  </a:lnTo>
                  <a:lnTo>
                    <a:pt x="1084" y="131869"/>
                  </a:lnTo>
                  <a:lnTo>
                    <a:pt x="0" y="138514"/>
                  </a:lnTo>
                  <a:lnTo>
                    <a:pt x="6732" y="153835"/>
                  </a:lnTo>
                  <a:lnTo>
                    <a:pt x="24611" y="173903"/>
                  </a:lnTo>
                  <a:lnTo>
                    <a:pt x="30567" y="178443"/>
                  </a:lnTo>
                  <a:lnTo>
                    <a:pt x="37514" y="180478"/>
                  </a:lnTo>
                  <a:lnTo>
                    <a:pt x="73979" y="179037"/>
                  </a:lnTo>
                  <a:lnTo>
                    <a:pt x="97452" y="169244"/>
                  </a:lnTo>
                  <a:lnTo>
                    <a:pt x="123259" y="153774"/>
                  </a:lnTo>
                  <a:lnTo>
                    <a:pt x="135597" y="139781"/>
                  </a:lnTo>
                  <a:lnTo>
                    <a:pt x="160060" y="103955"/>
                  </a:lnTo>
                  <a:lnTo>
                    <a:pt x="164190" y="87874"/>
                  </a:lnTo>
                  <a:lnTo>
                    <a:pt x="161775" y="57346"/>
                  </a:lnTo>
                  <a:lnTo>
                    <a:pt x="154700" y="40039"/>
                  </a:lnTo>
                  <a:lnTo>
                    <a:pt x="150035" y="32645"/>
                  </a:lnTo>
                  <a:lnTo>
                    <a:pt x="136914" y="21785"/>
                  </a:lnTo>
                  <a:lnTo>
                    <a:pt x="78197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6" name="SMARTInkShape-3768"/>
            <p:cNvSpPr/>
            <p:nvPr>
              <p:custDataLst>
                <p:tags r:id="rId125"/>
              </p:custDataLst>
            </p:nvPr>
          </p:nvSpPr>
          <p:spPr bwMode="auto">
            <a:xfrm>
              <a:off x="2875501" y="4071938"/>
              <a:ext cx="232031" cy="193647"/>
            </a:xfrm>
            <a:custGeom>
              <a:avLst/>
              <a:gdLst/>
              <a:ahLst/>
              <a:cxnLst/>
              <a:rect l="0" t="0" r="0" b="0"/>
              <a:pathLst>
                <a:path w="232031" h="193647">
                  <a:moveTo>
                    <a:pt x="17718" y="44648"/>
                  </a:moveTo>
                  <a:lnTo>
                    <a:pt x="17718" y="44648"/>
                  </a:lnTo>
                  <a:lnTo>
                    <a:pt x="16726" y="53761"/>
                  </a:lnTo>
                  <a:lnTo>
                    <a:pt x="5289" y="90496"/>
                  </a:lnTo>
                  <a:lnTo>
                    <a:pt x="573" y="134103"/>
                  </a:lnTo>
                  <a:lnTo>
                    <a:pt x="0" y="169695"/>
                  </a:lnTo>
                  <a:lnTo>
                    <a:pt x="1937" y="176630"/>
                  </a:lnTo>
                  <a:lnTo>
                    <a:pt x="9381" y="186981"/>
                  </a:lnTo>
                  <a:lnTo>
                    <a:pt x="16658" y="192243"/>
                  </a:lnTo>
                  <a:lnTo>
                    <a:pt x="19988" y="193646"/>
                  </a:lnTo>
                  <a:lnTo>
                    <a:pt x="43636" y="186140"/>
                  </a:lnTo>
                  <a:lnTo>
                    <a:pt x="59333" y="174010"/>
                  </a:lnTo>
                  <a:lnTo>
                    <a:pt x="97869" y="139478"/>
                  </a:lnTo>
                  <a:lnTo>
                    <a:pt x="129371" y="96127"/>
                  </a:lnTo>
                  <a:lnTo>
                    <a:pt x="139325" y="79635"/>
                  </a:lnTo>
                  <a:lnTo>
                    <a:pt x="145518" y="75080"/>
                  </a:lnTo>
                  <a:lnTo>
                    <a:pt x="146574" y="74858"/>
                  </a:lnTo>
                  <a:lnTo>
                    <a:pt x="146286" y="75702"/>
                  </a:lnTo>
                  <a:lnTo>
                    <a:pt x="145102" y="77257"/>
                  </a:lnTo>
                  <a:lnTo>
                    <a:pt x="138201" y="114432"/>
                  </a:lnTo>
                  <a:lnTo>
                    <a:pt x="135665" y="155630"/>
                  </a:lnTo>
                  <a:lnTo>
                    <a:pt x="138931" y="167726"/>
                  </a:lnTo>
                  <a:lnTo>
                    <a:pt x="146335" y="176409"/>
                  </a:lnTo>
                  <a:lnTo>
                    <a:pt x="151088" y="180114"/>
                  </a:lnTo>
                  <a:lnTo>
                    <a:pt x="157232" y="180599"/>
                  </a:lnTo>
                  <a:lnTo>
                    <a:pt x="192304" y="166755"/>
                  </a:lnTo>
                  <a:lnTo>
                    <a:pt x="202137" y="155473"/>
                  </a:lnTo>
                  <a:lnTo>
                    <a:pt x="222828" y="113762"/>
                  </a:lnTo>
                  <a:lnTo>
                    <a:pt x="230213" y="84648"/>
                  </a:lnTo>
                  <a:lnTo>
                    <a:pt x="231671" y="47514"/>
                  </a:lnTo>
                  <a:lnTo>
                    <a:pt x="2320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7" name="SMARTInkShape-3769"/>
            <p:cNvSpPr/>
            <p:nvPr>
              <p:custDataLst>
                <p:tags r:id="rId126"/>
              </p:custDataLst>
            </p:nvPr>
          </p:nvSpPr>
          <p:spPr bwMode="auto">
            <a:xfrm>
              <a:off x="3199511" y="3920133"/>
              <a:ext cx="140193" cy="349996"/>
            </a:xfrm>
            <a:custGeom>
              <a:avLst/>
              <a:gdLst/>
              <a:ahLst/>
              <a:cxnLst/>
              <a:rect l="0" t="0" r="0" b="0"/>
              <a:pathLst>
                <a:path w="140193" h="349996">
                  <a:moveTo>
                    <a:pt x="113403" y="0"/>
                  </a:moveTo>
                  <a:lnTo>
                    <a:pt x="113403" y="0"/>
                  </a:lnTo>
                  <a:lnTo>
                    <a:pt x="112411" y="12070"/>
                  </a:lnTo>
                  <a:lnTo>
                    <a:pt x="103689" y="47621"/>
                  </a:lnTo>
                  <a:lnTo>
                    <a:pt x="92666" y="81248"/>
                  </a:lnTo>
                  <a:lnTo>
                    <a:pt x="74185" y="116347"/>
                  </a:lnTo>
                  <a:lnTo>
                    <a:pt x="52504" y="151882"/>
                  </a:lnTo>
                  <a:lnTo>
                    <a:pt x="30867" y="187546"/>
                  </a:lnTo>
                  <a:lnTo>
                    <a:pt x="6369" y="230412"/>
                  </a:lnTo>
                  <a:lnTo>
                    <a:pt x="0" y="258439"/>
                  </a:lnTo>
                  <a:lnTo>
                    <a:pt x="7593" y="295076"/>
                  </a:lnTo>
                  <a:lnTo>
                    <a:pt x="22389" y="317676"/>
                  </a:lnTo>
                  <a:lnTo>
                    <a:pt x="41202" y="335658"/>
                  </a:lnTo>
                  <a:lnTo>
                    <a:pt x="59486" y="346957"/>
                  </a:lnTo>
                  <a:lnTo>
                    <a:pt x="77534" y="349995"/>
                  </a:lnTo>
                  <a:lnTo>
                    <a:pt x="101783" y="346126"/>
                  </a:lnTo>
                  <a:lnTo>
                    <a:pt x="115184" y="340365"/>
                  </a:lnTo>
                  <a:lnTo>
                    <a:pt x="140192" y="32146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8" name="SMARTInkShape-3770"/>
            <p:cNvSpPr/>
            <p:nvPr>
              <p:custDataLst>
                <p:tags r:id="rId127"/>
              </p:custDataLst>
            </p:nvPr>
          </p:nvSpPr>
          <p:spPr bwMode="auto">
            <a:xfrm>
              <a:off x="3134320" y="4018359"/>
              <a:ext cx="196454" cy="8931"/>
            </a:xfrm>
            <a:custGeom>
              <a:avLst/>
              <a:gdLst/>
              <a:ahLst/>
              <a:cxnLst/>
              <a:rect l="0" t="0" r="0" b="0"/>
              <a:pathLst>
                <a:path w="196454" h="8931">
                  <a:moveTo>
                    <a:pt x="0" y="8930"/>
                  </a:moveTo>
                  <a:lnTo>
                    <a:pt x="0" y="8930"/>
                  </a:lnTo>
                  <a:lnTo>
                    <a:pt x="31787" y="1862"/>
                  </a:lnTo>
                  <a:lnTo>
                    <a:pt x="70661" y="368"/>
                  </a:lnTo>
                  <a:lnTo>
                    <a:pt x="102737" y="109"/>
                  </a:lnTo>
                  <a:lnTo>
                    <a:pt x="146858" y="33"/>
                  </a:lnTo>
                  <a:lnTo>
                    <a:pt x="19645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09" name="SMARTInkShape-3771"/>
            <p:cNvSpPr/>
            <p:nvPr>
              <p:custDataLst>
                <p:tags r:id="rId128"/>
              </p:custDataLst>
            </p:nvPr>
          </p:nvSpPr>
          <p:spPr bwMode="auto">
            <a:xfrm>
              <a:off x="3340271" y="3866555"/>
              <a:ext cx="166716" cy="437555"/>
            </a:xfrm>
            <a:custGeom>
              <a:avLst/>
              <a:gdLst/>
              <a:ahLst/>
              <a:cxnLst/>
              <a:rect l="0" t="0" r="0" b="0"/>
              <a:pathLst>
                <a:path w="166716" h="437555">
                  <a:moveTo>
                    <a:pt x="115518" y="0"/>
                  </a:moveTo>
                  <a:lnTo>
                    <a:pt x="115518" y="0"/>
                  </a:lnTo>
                  <a:lnTo>
                    <a:pt x="112872" y="31320"/>
                  </a:lnTo>
                  <a:lnTo>
                    <a:pt x="105804" y="67488"/>
                  </a:lnTo>
                  <a:lnTo>
                    <a:pt x="100072" y="102348"/>
                  </a:lnTo>
                  <a:lnTo>
                    <a:pt x="93082" y="144096"/>
                  </a:lnTo>
                  <a:lnTo>
                    <a:pt x="81089" y="187885"/>
                  </a:lnTo>
                  <a:lnTo>
                    <a:pt x="68606" y="229633"/>
                  </a:lnTo>
                  <a:lnTo>
                    <a:pt x="52339" y="269784"/>
                  </a:lnTo>
                  <a:lnTo>
                    <a:pt x="34952" y="307808"/>
                  </a:lnTo>
                  <a:lnTo>
                    <a:pt x="16040" y="347323"/>
                  </a:lnTo>
                  <a:lnTo>
                    <a:pt x="0" y="381878"/>
                  </a:lnTo>
                  <a:lnTo>
                    <a:pt x="30920" y="344297"/>
                  </a:lnTo>
                  <a:lnTo>
                    <a:pt x="71489" y="307828"/>
                  </a:lnTo>
                  <a:lnTo>
                    <a:pt x="112954" y="286697"/>
                  </a:lnTo>
                  <a:lnTo>
                    <a:pt x="132618" y="279747"/>
                  </a:lnTo>
                  <a:lnTo>
                    <a:pt x="144946" y="279113"/>
                  </a:lnTo>
                  <a:lnTo>
                    <a:pt x="157040" y="282138"/>
                  </a:lnTo>
                  <a:lnTo>
                    <a:pt x="161059" y="287311"/>
                  </a:lnTo>
                  <a:lnTo>
                    <a:pt x="166715" y="312560"/>
                  </a:lnTo>
                  <a:lnTo>
                    <a:pt x="165980" y="350907"/>
                  </a:lnTo>
                  <a:lnTo>
                    <a:pt x="156574" y="391665"/>
                  </a:lnTo>
                  <a:lnTo>
                    <a:pt x="151237" y="4375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0" name="SMARTInkShape-3772"/>
            <p:cNvSpPr/>
            <p:nvPr>
              <p:custDataLst>
                <p:tags r:id="rId129"/>
              </p:custDataLst>
            </p:nvPr>
          </p:nvSpPr>
          <p:spPr bwMode="auto">
            <a:xfrm>
              <a:off x="491133" y="4393406"/>
              <a:ext cx="1419821" cy="40864"/>
            </a:xfrm>
            <a:custGeom>
              <a:avLst/>
              <a:gdLst/>
              <a:ahLst/>
              <a:cxnLst/>
              <a:rect l="0" t="0" r="0" b="0"/>
              <a:pathLst>
                <a:path w="1419821" h="40864">
                  <a:moveTo>
                    <a:pt x="0" y="0"/>
                  </a:moveTo>
                  <a:lnTo>
                    <a:pt x="0" y="0"/>
                  </a:lnTo>
                  <a:lnTo>
                    <a:pt x="34339" y="12429"/>
                  </a:lnTo>
                  <a:lnTo>
                    <a:pt x="68997" y="17779"/>
                  </a:lnTo>
                  <a:lnTo>
                    <a:pt x="100449" y="22123"/>
                  </a:lnTo>
                  <a:lnTo>
                    <a:pt x="142982" y="25406"/>
                  </a:lnTo>
                  <a:lnTo>
                    <a:pt x="180720" y="26380"/>
                  </a:lnTo>
                  <a:lnTo>
                    <a:pt x="217037" y="31408"/>
                  </a:lnTo>
                  <a:lnTo>
                    <a:pt x="257673" y="34442"/>
                  </a:lnTo>
                  <a:lnTo>
                    <a:pt x="296393" y="35340"/>
                  </a:lnTo>
                  <a:lnTo>
                    <a:pt x="337741" y="35607"/>
                  </a:lnTo>
                  <a:lnTo>
                    <a:pt x="369380" y="35669"/>
                  </a:lnTo>
                  <a:lnTo>
                    <a:pt x="402294" y="35697"/>
                  </a:lnTo>
                  <a:lnTo>
                    <a:pt x="433459" y="35709"/>
                  </a:lnTo>
                  <a:lnTo>
                    <a:pt x="466492" y="35715"/>
                  </a:lnTo>
                  <a:lnTo>
                    <a:pt x="501017" y="35717"/>
                  </a:lnTo>
                  <a:lnTo>
                    <a:pt x="536206" y="35718"/>
                  </a:lnTo>
                  <a:lnTo>
                    <a:pt x="571689" y="38364"/>
                  </a:lnTo>
                  <a:lnTo>
                    <a:pt x="607302" y="40863"/>
                  </a:lnTo>
                  <a:lnTo>
                    <a:pt x="642975" y="38667"/>
                  </a:lnTo>
                  <a:lnTo>
                    <a:pt x="678673" y="37029"/>
                  </a:lnTo>
                  <a:lnTo>
                    <a:pt x="714382" y="36301"/>
                  </a:lnTo>
                  <a:lnTo>
                    <a:pt x="750097" y="35978"/>
                  </a:lnTo>
                  <a:lnTo>
                    <a:pt x="785814" y="35834"/>
                  </a:lnTo>
                  <a:lnTo>
                    <a:pt x="821532" y="35770"/>
                  </a:lnTo>
                  <a:lnTo>
                    <a:pt x="857250" y="35741"/>
                  </a:lnTo>
                  <a:lnTo>
                    <a:pt x="890323" y="35729"/>
                  </a:lnTo>
                  <a:lnTo>
                    <a:pt x="922551" y="34731"/>
                  </a:lnTo>
                  <a:lnTo>
                    <a:pt x="956718" y="30981"/>
                  </a:lnTo>
                  <a:lnTo>
                    <a:pt x="991747" y="28652"/>
                  </a:lnTo>
                  <a:lnTo>
                    <a:pt x="1027159" y="27617"/>
                  </a:lnTo>
                  <a:lnTo>
                    <a:pt x="1062742" y="27157"/>
                  </a:lnTo>
                  <a:lnTo>
                    <a:pt x="1098400" y="26952"/>
                  </a:lnTo>
                  <a:lnTo>
                    <a:pt x="1133100" y="26862"/>
                  </a:lnTo>
                  <a:lnTo>
                    <a:pt x="1165058" y="26821"/>
                  </a:lnTo>
                  <a:lnTo>
                    <a:pt x="1195798" y="26804"/>
                  </a:lnTo>
                  <a:lnTo>
                    <a:pt x="1225997" y="26796"/>
                  </a:lnTo>
                  <a:lnTo>
                    <a:pt x="1255955" y="26792"/>
                  </a:lnTo>
                  <a:lnTo>
                    <a:pt x="1291098" y="26791"/>
                  </a:lnTo>
                  <a:lnTo>
                    <a:pt x="1327884" y="26790"/>
                  </a:lnTo>
                  <a:lnTo>
                    <a:pt x="1360769" y="26790"/>
                  </a:lnTo>
                  <a:lnTo>
                    <a:pt x="1399924" y="26789"/>
                  </a:lnTo>
                  <a:lnTo>
                    <a:pt x="1419820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1" name="SMARTInkShape-3773"/>
            <p:cNvSpPr/>
            <p:nvPr>
              <p:custDataLst>
                <p:tags r:id="rId130"/>
              </p:custDataLst>
            </p:nvPr>
          </p:nvSpPr>
          <p:spPr bwMode="auto">
            <a:xfrm>
              <a:off x="2268141" y="4411266"/>
              <a:ext cx="1232298" cy="17308"/>
            </a:xfrm>
            <a:custGeom>
              <a:avLst/>
              <a:gdLst/>
              <a:ahLst/>
              <a:cxnLst/>
              <a:rect l="0" t="0" r="0" b="0"/>
              <a:pathLst>
                <a:path w="1232298" h="17308">
                  <a:moveTo>
                    <a:pt x="0" y="0"/>
                  </a:moveTo>
                  <a:lnTo>
                    <a:pt x="0" y="0"/>
                  </a:lnTo>
                  <a:lnTo>
                    <a:pt x="40568" y="0"/>
                  </a:lnTo>
                  <a:lnTo>
                    <a:pt x="82465" y="0"/>
                  </a:lnTo>
                  <a:lnTo>
                    <a:pt x="120897" y="0"/>
                  </a:lnTo>
                  <a:lnTo>
                    <a:pt x="158411" y="0"/>
                  </a:lnTo>
                  <a:lnTo>
                    <a:pt x="200505" y="0"/>
                  </a:lnTo>
                  <a:lnTo>
                    <a:pt x="244397" y="0"/>
                  </a:lnTo>
                  <a:lnTo>
                    <a:pt x="288821" y="0"/>
                  </a:lnTo>
                  <a:lnTo>
                    <a:pt x="318534" y="0"/>
                  </a:lnTo>
                  <a:lnTo>
                    <a:pt x="350922" y="2645"/>
                  </a:lnTo>
                  <a:lnTo>
                    <a:pt x="386153" y="6136"/>
                  </a:lnTo>
                  <a:lnTo>
                    <a:pt x="424962" y="7688"/>
                  </a:lnTo>
                  <a:lnTo>
                    <a:pt x="462716" y="8377"/>
                  </a:lnTo>
                  <a:lnTo>
                    <a:pt x="499339" y="8684"/>
                  </a:lnTo>
                  <a:lnTo>
                    <a:pt x="535459" y="8820"/>
                  </a:lnTo>
                  <a:lnTo>
                    <a:pt x="574002" y="8881"/>
                  </a:lnTo>
                  <a:lnTo>
                    <a:pt x="614284" y="8908"/>
                  </a:lnTo>
                  <a:lnTo>
                    <a:pt x="655338" y="8919"/>
                  </a:lnTo>
                  <a:lnTo>
                    <a:pt x="694089" y="8925"/>
                  </a:lnTo>
                  <a:lnTo>
                    <a:pt x="731156" y="8927"/>
                  </a:lnTo>
                  <a:lnTo>
                    <a:pt x="767473" y="8928"/>
                  </a:lnTo>
                  <a:lnTo>
                    <a:pt x="800813" y="8929"/>
                  </a:lnTo>
                  <a:lnTo>
                    <a:pt x="833159" y="8929"/>
                  </a:lnTo>
                  <a:lnTo>
                    <a:pt x="867379" y="8929"/>
                  </a:lnTo>
                  <a:lnTo>
                    <a:pt x="902431" y="8929"/>
                  </a:lnTo>
                  <a:lnTo>
                    <a:pt x="937854" y="8929"/>
                  </a:lnTo>
                  <a:lnTo>
                    <a:pt x="973441" y="8929"/>
                  </a:lnTo>
                  <a:lnTo>
                    <a:pt x="1006455" y="8929"/>
                  </a:lnTo>
                  <a:lnTo>
                    <a:pt x="1037665" y="8929"/>
                  </a:lnTo>
                  <a:lnTo>
                    <a:pt x="1082134" y="9922"/>
                  </a:lnTo>
                  <a:lnTo>
                    <a:pt x="1119894" y="15066"/>
                  </a:lnTo>
                  <a:lnTo>
                    <a:pt x="1159823" y="17307"/>
                  </a:lnTo>
                  <a:lnTo>
                    <a:pt x="1201114" y="13009"/>
                  </a:lnTo>
                  <a:lnTo>
                    <a:pt x="1232297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16" name="SMARTInkShape-Group335"/>
          <p:cNvGrpSpPr/>
          <p:nvPr/>
        </p:nvGrpSpPr>
        <p:grpSpPr>
          <a:xfrm>
            <a:off x="5211962" y="3190317"/>
            <a:ext cx="615623" cy="970919"/>
            <a:chOff x="3687961" y="3190316"/>
            <a:chExt cx="615623" cy="970919"/>
          </a:xfrm>
        </p:grpSpPr>
        <p:sp>
          <p:nvSpPr>
            <p:cNvPr id="2613" name="SMARTInkShape-3774"/>
            <p:cNvSpPr/>
            <p:nvPr>
              <p:custDataLst>
                <p:tags r:id="rId108"/>
              </p:custDataLst>
            </p:nvPr>
          </p:nvSpPr>
          <p:spPr bwMode="auto">
            <a:xfrm>
              <a:off x="3687961" y="3322008"/>
              <a:ext cx="415531" cy="767422"/>
            </a:xfrm>
            <a:custGeom>
              <a:avLst/>
              <a:gdLst/>
              <a:ahLst/>
              <a:cxnLst/>
              <a:rect l="0" t="0" r="0" b="0"/>
              <a:pathLst>
                <a:path w="415531" h="767422">
                  <a:moveTo>
                    <a:pt x="0" y="758859"/>
                  </a:moveTo>
                  <a:lnTo>
                    <a:pt x="0" y="758859"/>
                  </a:lnTo>
                  <a:lnTo>
                    <a:pt x="4740" y="763599"/>
                  </a:lnTo>
                  <a:lnTo>
                    <a:pt x="21910" y="766548"/>
                  </a:lnTo>
                  <a:lnTo>
                    <a:pt x="60070" y="767421"/>
                  </a:lnTo>
                  <a:lnTo>
                    <a:pt x="102743" y="766724"/>
                  </a:lnTo>
                  <a:lnTo>
                    <a:pt x="135291" y="763016"/>
                  </a:lnTo>
                  <a:lnTo>
                    <a:pt x="173701" y="755350"/>
                  </a:lnTo>
                  <a:lnTo>
                    <a:pt x="208674" y="746795"/>
                  </a:lnTo>
                  <a:lnTo>
                    <a:pt x="248917" y="735016"/>
                  </a:lnTo>
                  <a:lnTo>
                    <a:pt x="285530" y="720488"/>
                  </a:lnTo>
                  <a:lnTo>
                    <a:pt x="329377" y="693025"/>
                  </a:lnTo>
                  <a:lnTo>
                    <a:pt x="356398" y="666847"/>
                  </a:lnTo>
                  <a:lnTo>
                    <a:pt x="385857" y="624557"/>
                  </a:lnTo>
                  <a:lnTo>
                    <a:pt x="404276" y="580218"/>
                  </a:lnTo>
                  <a:lnTo>
                    <a:pt x="410476" y="543545"/>
                  </a:lnTo>
                  <a:lnTo>
                    <a:pt x="415530" y="510626"/>
                  </a:lnTo>
                  <a:lnTo>
                    <a:pt x="412618" y="475736"/>
                  </a:lnTo>
                  <a:lnTo>
                    <a:pt x="410323" y="441256"/>
                  </a:lnTo>
                  <a:lnTo>
                    <a:pt x="398514" y="399789"/>
                  </a:lnTo>
                  <a:lnTo>
                    <a:pt x="385638" y="365395"/>
                  </a:lnTo>
                  <a:lnTo>
                    <a:pt x="367658" y="322958"/>
                  </a:lnTo>
                  <a:lnTo>
                    <a:pt x="351134" y="279775"/>
                  </a:lnTo>
                  <a:lnTo>
                    <a:pt x="329791" y="238908"/>
                  </a:lnTo>
                  <a:lnTo>
                    <a:pt x="306466" y="197652"/>
                  </a:lnTo>
                  <a:lnTo>
                    <a:pt x="288886" y="160839"/>
                  </a:lnTo>
                  <a:lnTo>
                    <a:pt x="267334" y="122259"/>
                  </a:lnTo>
                  <a:lnTo>
                    <a:pt x="249866" y="88364"/>
                  </a:lnTo>
                  <a:lnTo>
                    <a:pt x="230927" y="46096"/>
                  </a:lnTo>
                  <a:lnTo>
                    <a:pt x="221609" y="19475"/>
                  </a:lnTo>
                  <a:lnTo>
                    <a:pt x="217555" y="12533"/>
                  </a:lnTo>
                  <a:lnTo>
                    <a:pt x="214350" y="0"/>
                  </a:lnTo>
                  <a:lnTo>
                    <a:pt x="214312" y="87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4" name="SMARTInkShape-3775"/>
            <p:cNvSpPr/>
            <p:nvPr>
              <p:custDataLst>
                <p:tags r:id="rId109"/>
              </p:custDataLst>
            </p:nvPr>
          </p:nvSpPr>
          <p:spPr bwMode="auto">
            <a:xfrm>
              <a:off x="3866555" y="3295055"/>
              <a:ext cx="437029" cy="866180"/>
            </a:xfrm>
            <a:custGeom>
              <a:avLst/>
              <a:gdLst/>
              <a:ahLst/>
              <a:cxnLst/>
              <a:rect l="0" t="0" r="0" b="0"/>
              <a:pathLst>
                <a:path w="437029" h="866180">
                  <a:moveTo>
                    <a:pt x="0" y="866179"/>
                  </a:moveTo>
                  <a:lnTo>
                    <a:pt x="0" y="866179"/>
                  </a:lnTo>
                  <a:lnTo>
                    <a:pt x="17215" y="865187"/>
                  </a:lnTo>
                  <a:lnTo>
                    <a:pt x="51576" y="856466"/>
                  </a:lnTo>
                  <a:lnTo>
                    <a:pt x="96067" y="845188"/>
                  </a:lnTo>
                  <a:lnTo>
                    <a:pt x="134511" y="833406"/>
                  </a:lnTo>
                  <a:lnTo>
                    <a:pt x="176647" y="818879"/>
                  </a:lnTo>
                  <a:lnTo>
                    <a:pt x="213928" y="801935"/>
                  </a:lnTo>
                  <a:lnTo>
                    <a:pt x="256092" y="781905"/>
                  </a:lnTo>
                  <a:lnTo>
                    <a:pt x="294113" y="758839"/>
                  </a:lnTo>
                  <a:lnTo>
                    <a:pt x="338261" y="723096"/>
                  </a:lnTo>
                  <a:lnTo>
                    <a:pt x="371537" y="686186"/>
                  </a:lnTo>
                  <a:lnTo>
                    <a:pt x="399120" y="645399"/>
                  </a:lnTo>
                  <a:lnTo>
                    <a:pt x="413205" y="610130"/>
                  </a:lnTo>
                  <a:lnTo>
                    <a:pt x="425542" y="572075"/>
                  </a:lnTo>
                  <a:lnTo>
                    <a:pt x="434887" y="535894"/>
                  </a:lnTo>
                  <a:lnTo>
                    <a:pt x="437028" y="495344"/>
                  </a:lnTo>
                  <a:lnTo>
                    <a:pt x="432658" y="451370"/>
                  </a:lnTo>
                  <a:lnTo>
                    <a:pt x="425079" y="410118"/>
                  </a:lnTo>
                  <a:lnTo>
                    <a:pt x="413629" y="367753"/>
                  </a:lnTo>
                  <a:lnTo>
                    <a:pt x="399168" y="330721"/>
                  </a:lnTo>
                  <a:lnTo>
                    <a:pt x="377496" y="294743"/>
                  </a:lnTo>
                  <a:lnTo>
                    <a:pt x="347970" y="258973"/>
                  </a:lnTo>
                  <a:lnTo>
                    <a:pt x="319354" y="223244"/>
                  </a:lnTo>
                  <a:lnTo>
                    <a:pt x="282679" y="179586"/>
                  </a:lnTo>
                  <a:lnTo>
                    <a:pt x="245437" y="141634"/>
                  </a:lnTo>
                  <a:lnTo>
                    <a:pt x="200790" y="101616"/>
                  </a:lnTo>
                  <a:lnTo>
                    <a:pt x="156845" y="58563"/>
                  </a:lnTo>
                  <a:lnTo>
                    <a:pt x="114936" y="16704"/>
                  </a:lnTo>
                  <a:lnTo>
                    <a:pt x="98226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5" name="SMARTInkShape-3776"/>
            <p:cNvSpPr/>
            <p:nvPr>
              <p:custDataLst>
                <p:tags r:id="rId110"/>
              </p:custDataLst>
            </p:nvPr>
          </p:nvSpPr>
          <p:spPr bwMode="auto">
            <a:xfrm>
              <a:off x="3714750" y="3190316"/>
              <a:ext cx="491134" cy="360634"/>
            </a:xfrm>
            <a:custGeom>
              <a:avLst/>
              <a:gdLst/>
              <a:ahLst/>
              <a:cxnLst/>
              <a:rect l="0" t="0" r="0" b="0"/>
              <a:pathLst>
                <a:path w="491134" h="360634">
                  <a:moveTo>
                    <a:pt x="0" y="77950"/>
                  </a:moveTo>
                  <a:lnTo>
                    <a:pt x="0" y="77950"/>
                  </a:lnTo>
                  <a:lnTo>
                    <a:pt x="2646" y="95600"/>
                  </a:lnTo>
                  <a:lnTo>
                    <a:pt x="9094" y="138262"/>
                  </a:lnTo>
                  <a:lnTo>
                    <a:pt x="13302" y="169578"/>
                  </a:lnTo>
                  <a:lnTo>
                    <a:pt x="15834" y="204002"/>
                  </a:lnTo>
                  <a:lnTo>
                    <a:pt x="15967" y="236168"/>
                  </a:lnTo>
                  <a:lnTo>
                    <a:pt x="11456" y="272996"/>
                  </a:lnTo>
                  <a:lnTo>
                    <a:pt x="9678" y="312461"/>
                  </a:lnTo>
                  <a:lnTo>
                    <a:pt x="8996" y="356800"/>
                  </a:lnTo>
                  <a:lnTo>
                    <a:pt x="8959" y="360633"/>
                  </a:lnTo>
                  <a:lnTo>
                    <a:pt x="9923" y="319791"/>
                  </a:lnTo>
                  <a:lnTo>
                    <a:pt x="15998" y="280833"/>
                  </a:lnTo>
                  <a:lnTo>
                    <a:pt x="22232" y="239954"/>
                  </a:lnTo>
                  <a:lnTo>
                    <a:pt x="24764" y="210806"/>
                  </a:lnTo>
                  <a:lnTo>
                    <a:pt x="25889" y="178668"/>
                  </a:lnTo>
                  <a:lnTo>
                    <a:pt x="26522" y="140865"/>
                  </a:lnTo>
                  <a:lnTo>
                    <a:pt x="26670" y="109881"/>
                  </a:lnTo>
                  <a:lnTo>
                    <a:pt x="26754" y="68449"/>
                  </a:lnTo>
                  <a:lnTo>
                    <a:pt x="27774" y="28007"/>
                  </a:lnTo>
                  <a:lnTo>
                    <a:pt x="31527" y="16727"/>
                  </a:lnTo>
                  <a:lnTo>
                    <a:pt x="39217" y="4798"/>
                  </a:lnTo>
                  <a:lnTo>
                    <a:pt x="50172" y="789"/>
                  </a:lnTo>
                  <a:lnTo>
                    <a:pt x="63971" y="0"/>
                  </a:lnTo>
                  <a:lnTo>
                    <a:pt x="99791" y="10199"/>
                  </a:lnTo>
                  <a:lnTo>
                    <a:pt x="141384" y="22527"/>
                  </a:lnTo>
                  <a:lnTo>
                    <a:pt x="176057" y="36503"/>
                  </a:lnTo>
                  <a:lnTo>
                    <a:pt x="212458" y="48361"/>
                  </a:lnTo>
                  <a:lnTo>
                    <a:pt x="254222" y="64001"/>
                  </a:lnTo>
                  <a:lnTo>
                    <a:pt x="297024" y="80211"/>
                  </a:lnTo>
                  <a:lnTo>
                    <a:pt x="336274" y="91738"/>
                  </a:lnTo>
                  <a:lnTo>
                    <a:pt x="377890" y="101438"/>
                  </a:lnTo>
                  <a:lnTo>
                    <a:pt x="414805" y="110596"/>
                  </a:lnTo>
                  <a:lnTo>
                    <a:pt x="454448" y="122579"/>
                  </a:lnTo>
                  <a:lnTo>
                    <a:pt x="491133" y="1315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26" name="SMARTInkShape-Group336"/>
          <p:cNvGrpSpPr/>
          <p:nvPr/>
        </p:nvGrpSpPr>
        <p:grpSpPr>
          <a:xfrm>
            <a:off x="5131595" y="4277320"/>
            <a:ext cx="2219149" cy="544712"/>
            <a:chOff x="3607594" y="4277320"/>
            <a:chExt cx="2219149" cy="544712"/>
          </a:xfrm>
        </p:grpSpPr>
        <p:sp>
          <p:nvSpPr>
            <p:cNvPr id="2617" name="SMARTInkShape-3777"/>
            <p:cNvSpPr/>
            <p:nvPr>
              <p:custDataLst>
                <p:tags r:id="rId99"/>
              </p:custDataLst>
            </p:nvPr>
          </p:nvSpPr>
          <p:spPr bwMode="auto">
            <a:xfrm>
              <a:off x="4198751" y="4558697"/>
              <a:ext cx="257164" cy="263033"/>
            </a:xfrm>
            <a:custGeom>
              <a:avLst/>
              <a:gdLst/>
              <a:ahLst/>
              <a:cxnLst/>
              <a:rect l="0" t="0" r="0" b="0"/>
              <a:pathLst>
                <a:path w="257164" h="263033">
                  <a:moveTo>
                    <a:pt x="194655" y="13303"/>
                  </a:moveTo>
                  <a:lnTo>
                    <a:pt x="194655" y="13303"/>
                  </a:lnTo>
                  <a:lnTo>
                    <a:pt x="186967" y="5614"/>
                  </a:lnTo>
                  <a:lnTo>
                    <a:pt x="176613" y="0"/>
                  </a:lnTo>
                  <a:lnTo>
                    <a:pt x="163816" y="115"/>
                  </a:lnTo>
                  <a:lnTo>
                    <a:pt x="131940" y="11049"/>
                  </a:lnTo>
                  <a:lnTo>
                    <a:pt x="105266" y="25200"/>
                  </a:lnTo>
                  <a:lnTo>
                    <a:pt x="69328" y="58537"/>
                  </a:lnTo>
                  <a:lnTo>
                    <a:pt x="33859" y="98526"/>
                  </a:lnTo>
                  <a:lnTo>
                    <a:pt x="7303" y="137514"/>
                  </a:lnTo>
                  <a:lnTo>
                    <a:pt x="0" y="173878"/>
                  </a:lnTo>
                  <a:lnTo>
                    <a:pt x="986" y="193810"/>
                  </a:lnTo>
                  <a:lnTo>
                    <a:pt x="8038" y="219205"/>
                  </a:lnTo>
                  <a:lnTo>
                    <a:pt x="20433" y="236445"/>
                  </a:lnTo>
                  <a:lnTo>
                    <a:pt x="44145" y="251729"/>
                  </a:lnTo>
                  <a:lnTo>
                    <a:pt x="52644" y="255598"/>
                  </a:lnTo>
                  <a:lnTo>
                    <a:pt x="80606" y="259896"/>
                  </a:lnTo>
                  <a:lnTo>
                    <a:pt x="124814" y="262315"/>
                  </a:lnTo>
                  <a:lnTo>
                    <a:pt x="159409" y="263032"/>
                  </a:lnTo>
                  <a:lnTo>
                    <a:pt x="189504" y="260599"/>
                  </a:lnTo>
                  <a:lnTo>
                    <a:pt x="229879" y="248091"/>
                  </a:lnTo>
                  <a:lnTo>
                    <a:pt x="257163" y="2365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8" name="SMARTInkShape-3778"/>
            <p:cNvSpPr/>
            <p:nvPr>
              <p:custDataLst>
                <p:tags r:id="rId100"/>
              </p:custDataLst>
            </p:nvPr>
          </p:nvSpPr>
          <p:spPr bwMode="auto">
            <a:xfrm>
              <a:off x="3902273" y="4554141"/>
              <a:ext cx="142625" cy="192286"/>
            </a:xfrm>
            <a:custGeom>
              <a:avLst/>
              <a:gdLst/>
              <a:ahLst/>
              <a:cxnLst/>
              <a:rect l="0" t="0" r="0" b="0"/>
              <a:pathLst>
                <a:path w="142625" h="192286">
                  <a:moveTo>
                    <a:pt x="0" y="0"/>
                  </a:moveTo>
                  <a:lnTo>
                    <a:pt x="0" y="0"/>
                  </a:lnTo>
                  <a:lnTo>
                    <a:pt x="40165" y="2645"/>
                  </a:lnTo>
                  <a:lnTo>
                    <a:pt x="70109" y="12359"/>
                  </a:lnTo>
                  <a:lnTo>
                    <a:pt x="111635" y="38159"/>
                  </a:lnTo>
                  <a:lnTo>
                    <a:pt x="136816" y="63231"/>
                  </a:lnTo>
                  <a:lnTo>
                    <a:pt x="140821" y="70927"/>
                  </a:lnTo>
                  <a:lnTo>
                    <a:pt x="142624" y="84770"/>
                  </a:lnTo>
                  <a:lnTo>
                    <a:pt x="128579" y="113201"/>
                  </a:lnTo>
                  <a:lnTo>
                    <a:pt x="103304" y="144106"/>
                  </a:lnTo>
                  <a:lnTo>
                    <a:pt x="79226" y="162201"/>
                  </a:lnTo>
                  <a:lnTo>
                    <a:pt x="34811" y="183160"/>
                  </a:lnTo>
                  <a:lnTo>
                    <a:pt x="7205" y="192285"/>
                  </a:lnTo>
                  <a:lnTo>
                    <a:pt x="0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19" name="SMARTInkShape-3779"/>
            <p:cNvSpPr/>
            <p:nvPr>
              <p:custDataLst>
                <p:tags r:id="rId101"/>
              </p:custDataLst>
            </p:nvPr>
          </p:nvSpPr>
          <p:spPr bwMode="auto">
            <a:xfrm>
              <a:off x="3607594" y="4277320"/>
              <a:ext cx="312540" cy="392908"/>
            </a:xfrm>
            <a:custGeom>
              <a:avLst/>
              <a:gdLst/>
              <a:ahLst/>
              <a:cxnLst/>
              <a:rect l="0" t="0" r="0" b="0"/>
              <a:pathLst>
                <a:path w="312540" h="392908">
                  <a:moveTo>
                    <a:pt x="0" y="0"/>
                  </a:moveTo>
                  <a:lnTo>
                    <a:pt x="0" y="0"/>
                  </a:lnTo>
                  <a:lnTo>
                    <a:pt x="7688" y="0"/>
                  </a:lnTo>
                  <a:lnTo>
                    <a:pt x="22943" y="8122"/>
                  </a:lnTo>
                  <a:lnTo>
                    <a:pt x="38327" y="22360"/>
                  </a:lnTo>
                  <a:lnTo>
                    <a:pt x="46138" y="33420"/>
                  </a:lnTo>
                  <a:lnTo>
                    <a:pt x="52109" y="77084"/>
                  </a:lnTo>
                  <a:lnTo>
                    <a:pt x="51158" y="112026"/>
                  </a:lnTo>
                  <a:lnTo>
                    <a:pt x="36710" y="153649"/>
                  </a:lnTo>
                  <a:lnTo>
                    <a:pt x="27083" y="188070"/>
                  </a:lnTo>
                  <a:lnTo>
                    <a:pt x="14941" y="230516"/>
                  </a:lnTo>
                  <a:lnTo>
                    <a:pt x="10711" y="272692"/>
                  </a:lnTo>
                  <a:lnTo>
                    <a:pt x="14197" y="308670"/>
                  </a:lnTo>
                  <a:lnTo>
                    <a:pt x="21515" y="333441"/>
                  </a:lnTo>
                  <a:lnTo>
                    <a:pt x="32382" y="346964"/>
                  </a:lnTo>
                  <a:lnTo>
                    <a:pt x="47134" y="358597"/>
                  </a:lnTo>
                  <a:lnTo>
                    <a:pt x="89624" y="377425"/>
                  </a:lnTo>
                  <a:lnTo>
                    <a:pt x="132209" y="383675"/>
                  </a:lnTo>
                  <a:lnTo>
                    <a:pt x="170032" y="389730"/>
                  </a:lnTo>
                  <a:lnTo>
                    <a:pt x="204885" y="391495"/>
                  </a:lnTo>
                  <a:lnTo>
                    <a:pt x="244592" y="392488"/>
                  </a:lnTo>
                  <a:lnTo>
                    <a:pt x="288828" y="392824"/>
                  </a:lnTo>
                  <a:lnTo>
                    <a:pt x="312539" y="39290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0" name="SMARTInkShape-3780"/>
            <p:cNvSpPr/>
            <p:nvPr>
              <p:custDataLst>
                <p:tags r:id="rId102"/>
              </p:custDataLst>
            </p:nvPr>
          </p:nvSpPr>
          <p:spPr bwMode="auto">
            <a:xfrm>
              <a:off x="4502636" y="4589859"/>
              <a:ext cx="239029" cy="232173"/>
            </a:xfrm>
            <a:custGeom>
              <a:avLst/>
              <a:gdLst/>
              <a:ahLst/>
              <a:cxnLst/>
              <a:rect l="0" t="0" r="0" b="0"/>
              <a:pathLst>
                <a:path w="239029" h="232173">
                  <a:moveTo>
                    <a:pt x="24716" y="0"/>
                  </a:moveTo>
                  <a:lnTo>
                    <a:pt x="24716" y="0"/>
                  </a:lnTo>
                  <a:lnTo>
                    <a:pt x="12287" y="37287"/>
                  </a:lnTo>
                  <a:lnTo>
                    <a:pt x="4925" y="80574"/>
                  </a:lnTo>
                  <a:lnTo>
                    <a:pt x="0" y="115155"/>
                  </a:lnTo>
                  <a:lnTo>
                    <a:pt x="1187" y="155167"/>
                  </a:lnTo>
                  <a:lnTo>
                    <a:pt x="10477" y="190613"/>
                  </a:lnTo>
                  <a:lnTo>
                    <a:pt x="31868" y="220219"/>
                  </a:lnTo>
                  <a:lnTo>
                    <a:pt x="35437" y="224204"/>
                  </a:lnTo>
                  <a:lnTo>
                    <a:pt x="44695" y="228631"/>
                  </a:lnTo>
                  <a:lnTo>
                    <a:pt x="49941" y="229811"/>
                  </a:lnTo>
                  <a:lnTo>
                    <a:pt x="76287" y="221991"/>
                  </a:lnTo>
                  <a:lnTo>
                    <a:pt x="104488" y="197626"/>
                  </a:lnTo>
                  <a:lnTo>
                    <a:pt x="126426" y="160967"/>
                  </a:lnTo>
                  <a:lnTo>
                    <a:pt x="140314" y="125062"/>
                  </a:lnTo>
                  <a:lnTo>
                    <a:pt x="161757" y="81366"/>
                  </a:lnTo>
                  <a:lnTo>
                    <a:pt x="173310" y="57009"/>
                  </a:lnTo>
                  <a:lnTo>
                    <a:pt x="180627" y="37609"/>
                  </a:lnTo>
                  <a:lnTo>
                    <a:pt x="182235" y="34995"/>
                  </a:lnTo>
                  <a:lnTo>
                    <a:pt x="183306" y="34244"/>
                  </a:lnTo>
                  <a:lnTo>
                    <a:pt x="184021" y="34736"/>
                  </a:lnTo>
                  <a:lnTo>
                    <a:pt x="185325" y="75867"/>
                  </a:lnTo>
                  <a:lnTo>
                    <a:pt x="185413" y="113761"/>
                  </a:lnTo>
                  <a:lnTo>
                    <a:pt x="191579" y="157519"/>
                  </a:lnTo>
                  <a:lnTo>
                    <a:pt x="196473" y="186300"/>
                  </a:lnTo>
                  <a:lnTo>
                    <a:pt x="211440" y="215835"/>
                  </a:lnTo>
                  <a:lnTo>
                    <a:pt x="239028" y="23217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1" name="SMARTInkShape-3781"/>
            <p:cNvSpPr/>
            <p:nvPr>
              <p:custDataLst>
                <p:tags r:id="rId103"/>
              </p:custDataLst>
            </p:nvPr>
          </p:nvSpPr>
          <p:spPr bwMode="auto">
            <a:xfrm>
              <a:off x="4795242" y="4601599"/>
              <a:ext cx="125017" cy="213550"/>
            </a:xfrm>
            <a:custGeom>
              <a:avLst/>
              <a:gdLst/>
              <a:ahLst/>
              <a:cxnLst/>
              <a:rect l="0" t="0" r="0" b="0"/>
              <a:pathLst>
                <a:path w="125017" h="213550">
                  <a:moveTo>
                    <a:pt x="0" y="6120"/>
                  </a:moveTo>
                  <a:lnTo>
                    <a:pt x="0" y="6120"/>
                  </a:lnTo>
                  <a:lnTo>
                    <a:pt x="0" y="43407"/>
                  </a:lnTo>
                  <a:lnTo>
                    <a:pt x="4741" y="83313"/>
                  </a:lnTo>
                  <a:lnTo>
                    <a:pt x="7068" y="115834"/>
                  </a:lnTo>
                  <a:lnTo>
                    <a:pt x="8378" y="157028"/>
                  </a:lnTo>
                  <a:lnTo>
                    <a:pt x="9850" y="200470"/>
                  </a:lnTo>
                  <a:lnTo>
                    <a:pt x="13638" y="210899"/>
                  </a:lnTo>
                  <a:lnTo>
                    <a:pt x="15045" y="213085"/>
                  </a:lnTo>
                  <a:lnTo>
                    <a:pt x="15983" y="213549"/>
                  </a:lnTo>
                  <a:lnTo>
                    <a:pt x="16609" y="212867"/>
                  </a:lnTo>
                  <a:lnTo>
                    <a:pt x="10627" y="172827"/>
                  </a:lnTo>
                  <a:lnTo>
                    <a:pt x="9265" y="132315"/>
                  </a:lnTo>
                  <a:lnTo>
                    <a:pt x="16125" y="95650"/>
                  </a:lnTo>
                  <a:lnTo>
                    <a:pt x="27034" y="59744"/>
                  </a:lnTo>
                  <a:lnTo>
                    <a:pt x="34836" y="41859"/>
                  </a:lnTo>
                  <a:lnTo>
                    <a:pt x="48225" y="23988"/>
                  </a:lnTo>
                  <a:lnTo>
                    <a:pt x="72497" y="6674"/>
                  </a:lnTo>
                  <a:lnTo>
                    <a:pt x="89060" y="0"/>
                  </a:lnTo>
                  <a:lnTo>
                    <a:pt x="93107" y="55"/>
                  </a:lnTo>
                  <a:lnTo>
                    <a:pt x="100251" y="2763"/>
                  </a:lnTo>
                  <a:lnTo>
                    <a:pt x="106732" y="9919"/>
                  </a:lnTo>
                  <a:lnTo>
                    <a:pt x="125016" y="596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2" name="SMARTInkShape-3782"/>
            <p:cNvSpPr/>
            <p:nvPr>
              <p:custDataLst>
                <p:tags r:id="rId104"/>
              </p:custDataLst>
            </p:nvPr>
          </p:nvSpPr>
          <p:spPr bwMode="auto">
            <a:xfrm>
              <a:off x="5009555" y="4561348"/>
              <a:ext cx="383976" cy="232083"/>
            </a:xfrm>
            <a:custGeom>
              <a:avLst/>
              <a:gdLst/>
              <a:ahLst/>
              <a:cxnLst/>
              <a:rect l="0" t="0" r="0" b="0"/>
              <a:pathLst>
                <a:path w="383976" h="232083">
                  <a:moveTo>
                    <a:pt x="0" y="28511"/>
                  </a:moveTo>
                  <a:lnTo>
                    <a:pt x="0" y="28511"/>
                  </a:lnTo>
                  <a:lnTo>
                    <a:pt x="0" y="67590"/>
                  </a:lnTo>
                  <a:lnTo>
                    <a:pt x="0" y="110755"/>
                  </a:lnTo>
                  <a:lnTo>
                    <a:pt x="992" y="154744"/>
                  </a:lnTo>
                  <a:lnTo>
                    <a:pt x="7129" y="191811"/>
                  </a:lnTo>
                  <a:lnTo>
                    <a:pt x="16223" y="216243"/>
                  </a:lnTo>
                  <a:lnTo>
                    <a:pt x="25731" y="229687"/>
                  </a:lnTo>
                  <a:lnTo>
                    <a:pt x="31044" y="232082"/>
                  </a:lnTo>
                  <a:lnTo>
                    <a:pt x="36571" y="231694"/>
                  </a:lnTo>
                  <a:lnTo>
                    <a:pt x="42240" y="229451"/>
                  </a:lnTo>
                  <a:lnTo>
                    <a:pt x="51184" y="221667"/>
                  </a:lnTo>
                  <a:lnTo>
                    <a:pt x="78295" y="179242"/>
                  </a:lnTo>
                  <a:lnTo>
                    <a:pt x="94977" y="135526"/>
                  </a:lnTo>
                  <a:lnTo>
                    <a:pt x="110096" y="91000"/>
                  </a:lnTo>
                  <a:lnTo>
                    <a:pt x="115560" y="62297"/>
                  </a:lnTo>
                  <a:lnTo>
                    <a:pt x="116040" y="48226"/>
                  </a:lnTo>
                  <a:lnTo>
                    <a:pt x="117047" y="48600"/>
                  </a:lnTo>
                  <a:lnTo>
                    <a:pt x="120812" y="51661"/>
                  </a:lnTo>
                  <a:lnTo>
                    <a:pt x="153585" y="92447"/>
                  </a:lnTo>
                  <a:lnTo>
                    <a:pt x="168096" y="102467"/>
                  </a:lnTo>
                  <a:lnTo>
                    <a:pt x="210218" y="120745"/>
                  </a:lnTo>
                  <a:lnTo>
                    <a:pt x="243086" y="120221"/>
                  </a:lnTo>
                  <a:lnTo>
                    <a:pt x="283385" y="111156"/>
                  </a:lnTo>
                  <a:lnTo>
                    <a:pt x="322529" y="92140"/>
                  </a:lnTo>
                  <a:lnTo>
                    <a:pt x="349275" y="69817"/>
                  </a:lnTo>
                  <a:lnTo>
                    <a:pt x="357970" y="58113"/>
                  </a:lnTo>
                  <a:lnTo>
                    <a:pt x="372112" y="17000"/>
                  </a:lnTo>
                  <a:lnTo>
                    <a:pt x="373090" y="11907"/>
                  </a:lnTo>
                  <a:lnTo>
                    <a:pt x="371758" y="7520"/>
                  </a:lnTo>
                  <a:lnTo>
                    <a:pt x="364986" y="0"/>
                  </a:lnTo>
                  <a:lnTo>
                    <a:pt x="344779" y="1287"/>
                  </a:lnTo>
                  <a:lnTo>
                    <a:pt x="307870" y="13169"/>
                  </a:lnTo>
                  <a:lnTo>
                    <a:pt x="268732" y="34961"/>
                  </a:lnTo>
                  <a:lnTo>
                    <a:pt x="233330" y="65504"/>
                  </a:lnTo>
                  <a:lnTo>
                    <a:pt x="208845" y="100200"/>
                  </a:lnTo>
                  <a:lnTo>
                    <a:pt x="204714" y="109046"/>
                  </a:lnTo>
                  <a:lnTo>
                    <a:pt x="202770" y="132104"/>
                  </a:lnTo>
                  <a:lnTo>
                    <a:pt x="207254" y="162393"/>
                  </a:lnTo>
                  <a:lnTo>
                    <a:pt x="213160" y="174334"/>
                  </a:lnTo>
                  <a:lnTo>
                    <a:pt x="227641" y="191222"/>
                  </a:lnTo>
                  <a:lnTo>
                    <a:pt x="245491" y="202950"/>
                  </a:lnTo>
                  <a:lnTo>
                    <a:pt x="269191" y="211717"/>
                  </a:lnTo>
                  <a:lnTo>
                    <a:pt x="307970" y="220207"/>
                  </a:lnTo>
                  <a:lnTo>
                    <a:pt x="383975" y="2249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3" name="SMARTInkShape-3783"/>
            <p:cNvSpPr/>
            <p:nvPr>
              <p:custDataLst>
                <p:tags r:id="rId105"/>
              </p:custDataLst>
            </p:nvPr>
          </p:nvSpPr>
          <p:spPr bwMode="auto">
            <a:xfrm>
              <a:off x="5563195" y="4536281"/>
              <a:ext cx="8931" cy="250033"/>
            </a:xfrm>
            <a:custGeom>
              <a:avLst/>
              <a:gdLst/>
              <a:ahLst/>
              <a:cxnLst/>
              <a:rect l="0" t="0" r="0" b="0"/>
              <a:pathLst>
                <a:path w="8931" h="250033">
                  <a:moveTo>
                    <a:pt x="8930" y="0"/>
                  </a:moveTo>
                  <a:lnTo>
                    <a:pt x="8930" y="0"/>
                  </a:lnTo>
                  <a:lnTo>
                    <a:pt x="8930" y="33458"/>
                  </a:lnTo>
                  <a:lnTo>
                    <a:pt x="8930" y="64811"/>
                  </a:lnTo>
                  <a:lnTo>
                    <a:pt x="8930" y="102547"/>
                  </a:lnTo>
                  <a:lnTo>
                    <a:pt x="8930" y="146801"/>
                  </a:lnTo>
                  <a:lnTo>
                    <a:pt x="6284" y="177693"/>
                  </a:lnTo>
                  <a:lnTo>
                    <a:pt x="1862" y="215038"/>
                  </a:lnTo>
                  <a:lnTo>
                    <a:pt x="0" y="25003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4" name="SMARTInkShape-3784"/>
            <p:cNvSpPr/>
            <p:nvPr>
              <p:custDataLst>
                <p:tags r:id="rId106"/>
              </p:custDataLst>
            </p:nvPr>
          </p:nvSpPr>
          <p:spPr bwMode="auto">
            <a:xfrm>
              <a:off x="5554266" y="4464844"/>
              <a:ext cx="8930" cy="1"/>
            </a:xfrm>
            <a:custGeom>
              <a:avLst/>
              <a:gdLst/>
              <a:ahLst/>
              <a:cxnLst/>
              <a:rect l="0" t="0" r="0" b="0"/>
              <a:pathLst>
                <a:path w="8930" h="1">
                  <a:moveTo>
                    <a:pt x="0" y="0"/>
                  </a:moveTo>
                  <a:lnTo>
                    <a:pt x="0" y="0"/>
                  </a:lnTo>
                  <a:lnTo>
                    <a:pt x="892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5" name="SMARTInkShape-3785"/>
            <p:cNvSpPr/>
            <p:nvPr>
              <p:custDataLst>
                <p:tags r:id="rId107"/>
              </p:custDataLst>
            </p:nvPr>
          </p:nvSpPr>
          <p:spPr bwMode="auto">
            <a:xfrm>
              <a:off x="5625703" y="4555382"/>
              <a:ext cx="201040" cy="211644"/>
            </a:xfrm>
            <a:custGeom>
              <a:avLst/>
              <a:gdLst/>
              <a:ahLst/>
              <a:cxnLst/>
              <a:rect l="0" t="0" r="0" b="0"/>
              <a:pathLst>
                <a:path w="201040" h="211644">
                  <a:moveTo>
                    <a:pt x="178594" y="7688"/>
                  </a:moveTo>
                  <a:lnTo>
                    <a:pt x="178594" y="7688"/>
                  </a:lnTo>
                  <a:lnTo>
                    <a:pt x="164335" y="1551"/>
                  </a:lnTo>
                  <a:lnTo>
                    <a:pt x="153736" y="0"/>
                  </a:lnTo>
                  <a:lnTo>
                    <a:pt x="115164" y="5990"/>
                  </a:lnTo>
                  <a:lnTo>
                    <a:pt x="77453" y="9449"/>
                  </a:lnTo>
                  <a:lnTo>
                    <a:pt x="49365" y="24426"/>
                  </a:lnTo>
                  <a:lnTo>
                    <a:pt x="44816" y="27776"/>
                  </a:lnTo>
                  <a:lnTo>
                    <a:pt x="43768" y="32986"/>
                  </a:lnTo>
                  <a:lnTo>
                    <a:pt x="47895" y="46713"/>
                  </a:lnTo>
                  <a:lnTo>
                    <a:pt x="61375" y="66435"/>
                  </a:lnTo>
                  <a:lnTo>
                    <a:pt x="99253" y="96882"/>
                  </a:lnTo>
                  <a:lnTo>
                    <a:pt x="138889" y="120778"/>
                  </a:lnTo>
                  <a:lnTo>
                    <a:pt x="179930" y="153207"/>
                  </a:lnTo>
                  <a:lnTo>
                    <a:pt x="197841" y="172844"/>
                  </a:lnTo>
                  <a:lnTo>
                    <a:pt x="200355" y="177323"/>
                  </a:lnTo>
                  <a:lnTo>
                    <a:pt x="201039" y="182294"/>
                  </a:lnTo>
                  <a:lnTo>
                    <a:pt x="199152" y="193108"/>
                  </a:lnTo>
                  <a:lnTo>
                    <a:pt x="195276" y="197778"/>
                  </a:lnTo>
                  <a:lnTo>
                    <a:pt x="183032" y="205613"/>
                  </a:lnTo>
                  <a:lnTo>
                    <a:pt x="159403" y="210861"/>
                  </a:lnTo>
                  <a:lnTo>
                    <a:pt x="122768" y="211643"/>
                  </a:lnTo>
                  <a:lnTo>
                    <a:pt x="85875" y="205813"/>
                  </a:lnTo>
                  <a:lnTo>
                    <a:pt x="48382" y="194954"/>
                  </a:lnTo>
                  <a:lnTo>
                    <a:pt x="0" y="1684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39" name="SMARTInkShape-Group337"/>
          <p:cNvGrpSpPr/>
          <p:nvPr/>
        </p:nvGrpSpPr>
        <p:grpSpPr>
          <a:xfrm>
            <a:off x="7560471" y="4366617"/>
            <a:ext cx="2473523" cy="776884"/>
            <a:chOff x="6036470" y="4366617"/>
            <a:chExt cx="2473523" cy="776884"/>
          </a:xfrm>
        </p:grpSpPr>
        <p:sp>
          <p:nvSpPr>
            <p:cNvPr id="2627" name="SMARTInkShape-3786"/>
            <p:cNvSpPr/>
            <p:nvPr>
              <p:custDataLst>
                <p:tags r:id="rId87"/>
              </p:custDataLst>
            </p:nvPr>
          </p:nvSpPr>
          <p:spPr bwMode="auto">
            <a:xfrm>
              <a:off x="8492133" y="4384477"/>
              <a:ext cx="17860" cy="133946"/>
            </a:xfrm>
            <a:custGeom>
              <a:avLst/>
              <a:gdLst/>
              <a:ahLst/>
              <a:cxnLst/>
              <a:rect l="0" t="0" r="0" b="0"/>
              <a:pathLst>
                <a:path w="17860" h="133946">
                  <a:moveTo>
                    <a:pt x="0" y="0"/>
                  </a:moveTo>
                  <a:lnTo>
                    <a:pt x="0" y="0"/>
                  </a:lnTo>
                  <a:lnTo>
                    <a:pt x="6137" y="23371"/>
                  </a:lnTo>
                  <a:lnTo>
                    <a:pt x="8102" y="58959"/>
                  </a:lnTo>
                  <a:lnTo>
                    <a:pt x="9677" y="94088"/>
                  </a:lnTo>
                  <a:lnTo>
                    <a:pt x="17859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8" name="SMARTInkShape-3787"/>
            <p:cNvSpPr/>
            <p:nvPr>
              <p:custDataLst>
                <p:tags r:id="rId88"/>
              </p:custDataLst>
            </p:nvPr>
          </p:nvSpPr>
          <p:spPr bwMode="auto">
            <a:xfrm>
              <a:off x="8411766" y="4375547"/>
              <a:ext cx="35719" cy="187524"/>
            </a:xfrm>
            <a:custGeom>
              <a:avLst/>
              <a:gdLst/>
              <a:ahLst/>
              <a:cxnLst/>
              <a:rect l="0" t="0" r="0" b="0"/>
              <a:pathLst>
                <a:path w="35719" h="187524">
                  <a:moveTo>
                    <a:pt x="0" y="0"/>
                  </a:moveTo>
                  <a:lnTo>
                    <a:pt x="0" y="0"/>
                  </a:lnTo>
                  <a:lnTo>
                    <a:pt x="4740" y="4740"/>
                  </a:lnTo>
                  <a:lnTo>
                    <a:pt x="12428" y="26650"/>
                  </a:lnTo>
                  <a:lnTo>
                    <a:pt x="16250" y="67758"/>
                  </a:lnTo>
                  <a:lnTo>
                    <a:pt x="19790" y="100560"/>
                  </a:lnTo>
                  <a:lnTo>
                    <a:pt x="24715" y="139267"/>
                  </a:lnTo>
                  <a:lnTo>
                    <a:pt x="35718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29" name="SMARTInkShape-3788"/>
            <p:cNvSpPr/>
            <p:nvPr>
              <p:custDataLst>
                <p:tags r:id="rId89"/>
              </p:custDataLst>
            </p:nvPr>
          </p:nvSpPr>
          <p:spPr bwMode="auto">
            <a:xfrm>
              <a:off x="7979755" y="4465942"/>
              <a:ext cx="338475" cy="327735"/>
            </a:xfrm>
            <a:custGeom>
              <a:avLst/>
              <a:gdLst/>
              <a:ahLst/>
              <a:cxnLst/>
              <a:rect l="0" t="0" r="0" b="0"/>
              <a:pathLst>
                <a:path w="338475" h="327735">
                  <a:moveTo>
                    <a:pt x="208768" y="195355"/>
                  </a:moveTo>
                  <a:lnTo>
                    <a:pt x="208768" y="195355"/>
                  </a:lnTo>
                  <a:lnTo>
                    <a:pt x="208768" y="170497"/>
                  </a:lnTo>
                  <a:lnTo>
                    <a:pt x="205792" y="164892"/>
                  </a:lnTo>
                  <a:lnTo>
                    <a:pt x="194548" y="153373"/>
                  </a:lnTo>
                  <a:lnTo>
                    <a:pt x="171482" y="140472"/>
                  </a:lnTo>
                  <a:lnTo>
                    <a:pt x="145796" y="135106"/>
                  </a:lnTo>
                  <a:lnTo>
                    <a:pt x="119334" y="138257"/>
                  </a:lnTo>
                  <a:lnTo>
                    <a:pt x="74805" y="160741"/>
                  </a:lnTo>
                  <a:lnTo>
                    <a:pt x="43841" y="183667"/>
                  </a:lnTo>
                  <a:lnTo>
                    <a:pt x="19608" y="214434"/>
                  </a:lnTo>
                  <a:lnTo>
                    <a:pt x="978" y="258023"/>
                  </a:lnTo>
                  <a:lnTo>
                    <a:pt x="0" y="275793"/>
                  </a:lnTo>
                  <a:lnTo>
                    <a:pt x="1128" y="284699"/>
                  </a:lnTo>
                  <a:lnTo>
                    <a:pt x="10320" y="302532"/>
                  </a:lnTo>
                  <a:lnTo>
                    <a:pt x="16938" y="311455"/>
                  </a:lnTo>
                  <a:lnTo>
                    <a:pt x="26311" y="317403"/>
                  </a:lnTo>
                  <a:lnTo>
                    <a:pt x="61221" y="325775"/>
                  </a:lnTo>
                  <a:lnTo>
                    <a:pt x="81676" y="327734"/>
                  </a:lnTo>
                  <a:lnTo>
                    <a:pt x="100688" y="323312"/>
                  </a:lnTo>
                  <a:lnTo>
                    <a:pt x="137148" y="304305"/>
                  </a:lnTo>
                  <a:lnTo>
                    <a:pt x="174005" y="273320"/>
                  </a:lnTo>
                  <a:lnTo>
                    <a:pt x="215829" y="230011"/>
                  </a:lnTo>
                  <a:lnTo>
                    <a:pt x="243932" y="195040"/>
                  </a:lnTo>
                  <a:lnTo>
                    <a:pt x="268466" y="159542"/>
                  </a:lnTo>
                  <a:lnTo>
                    <a:pt x="294534" y="116733"/>
                  </a:lnTo>
                  <a:lnTo>
                    <a:pt x="317799" y="79613"/>
                  </a:lnTo>
                  <a:lnTo>
                    <a:pt x="330332" y="46264"/>
                  </a:lnTo>
                  <a:lnTo>
                    <a:pt x="338474" y="14142"/>
                  </a:lnTo>
                  <a:lnTo>
                    <a:pt x="336530" y="2037"/>
                  </a:lnTo>
                  <a:lnTo>
                    <a:pt x="334623" y="0"/>
                  </a:lnTo>
                  <a:lnTo>
                    <a:pt x="332359" y="626"/>
                  </a:lnTo>
                  <a:lnTo>
                    <a:pt x="325213" y="9590"/>
                  </a:lnTo>
                  <a:lnTo>
                    <a:pt x="301664" y="53121"/>
                  </a:lnTo>
                  <a:lnTo>
                    <a:pt x="290201" y="88389"/>
                  </a:lnTo>
                  <a:lnTo>
                    <a:pt x="280521" y="123974"/>
                  </a:lnTo>
                  <a:lnTo>
                    <a:pt x="271370" y="159652"/>
                  </a:lnTo>
                  <a:lnTo>
                    <a:pt x="265019" y="195360"/>
                  </a:lnTo>
                  <a:lnTo>
                    <a:pt x="263138" y="231075"/>
                  </a:lnTo>
                  <a:lnTo>
                    <a:pt x="265227" y="266793"/>
                  </a:lnTo>
                  <a:lnTo>
                    <a:pt x="280206" y="32037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0" name="SMARTInkShape-3789"/>
            <p:cNvSpPr/>
            <p:nvPr>
              <p:custDataLst>
                <p:tags r:id="rId90"/>
              </p:custDataLst>
            </p:nvPr>
          </p:nvSpPr>
          <p:spPr bwMode="auto">
            <a:xfrm>
              <a:off x="7679531" y="4589387"/>
              <a:ext cx="257541" cy="186391"/>
            </a:xfrm>
            <a:custGeom>
              <a:avLst/>
              <a:gdLst/>
              <a:ahLst/>
              <a:cxnLst/>
              <a:rect l="0" t="0" r="0" b="0"/>
              <a:pathLst>
                <a:path w="257541" h="186391">
                  <a:moveTo>
                    <a:pt x="0" y="36191"/>
                  </a:moveTo>
                  <a:lnTo>
                    <a:pt x="0" y="36191"/>
                  </a:lnTo>
                  <a:lnTo>
                    <a:pt x="0" y="40931"/>
                  </a:lnTo>
                  <a:lnTo>
                    <a:pt x="7938" y="45904"/>
                  </a:lnTo>
                  <a:lnTo>
                    <a:pt x="45694" y="60107"/>
                  </a:lnTo>
                  <a:lnTo>
                    <a:pt x="80574" y="69284"/>
                  </a:lnTo>
                  <a:lnTo>
                    <a:pt x="120867" y="71391"/>
                  </a:lnTo>
                  <a:lnTo>
                    <a:pt x="159915" y="70815"/>
                  </a:lnTo>
                  <a:lnTo>
                    <a:pt x="201583" y="62176"/>
                  </a:lnTo>
                  <a:lnTo>
                    <a:pt x="242777" y="50915"/>
                  </a:lnTo>
                  <a:lnTo>
                    <a:pt x="248172" y="46999"/>
                  </a:lnTo>
                  <a:lnTo>
                    <a:pt x="254165" y="37357"/>
                  </a:lnTo>
                  <a:lnTo>
                    <a:pt x="257540" y="20772"/>
                  </a:lnTo>
                  <a:lnTo>
                    <a:pt x="255037" y="14997"/>
                  </a:lnTo>
                  <a:lnTo>
                    <a:pt x="244319" y="3290"/>
                  </a:lnTo>
                  <a:lnTo>
                    <a:pt x="235308" y="366"/>
                  </a:lnTo>
                  <a:lnTo>
                    <a:pt x="200910" y="0"/>
                  </a:lnTo>
                  <a:lnTo>
                    <a:pt x="170985" y="2317"/>
                  </a:lnTo>
                  <a:lnTo>
                    <a:pt x="134206" y="19872"/>
                  </a:lnTo>
                  <a:lnTo>
                    <a:pt x="95468" y="48300"/>
                  </a:lnTo>
                  <a:lnTo>
                    <a:pt x="64609" y="74596"/>
                  </a:lnTo>
                  <a:lnTo>
                    <a:pt x="52527" y="91955"/>
                  </a:lnTo>
                  <a:lnTo>
                    <a:pt x="43851" y="112900"/>
                  </a:lnTo>
                  <a:lnTo>
                    <a:pt x="44117" y="123049"/>
                  </a:lnTo>
                  <a:lnTo>
                    <a:pt x="52350" y="142263"/>
                  </a:lnTo>
                  <a:lnTo>
                    <a:pt x="68979" y="165075"/>
                  </a:lnTo>
                  <a:lnTo>
                    <a:pt x="83243" y="172847"/>
                  </a:lnTo>
                  <a:lnTo>
                    <a:pt x="121394" y="182578"/>
                  </a:lnTo>
                  <a:lnTo>
                    <a:pt x="164953" y="186390"/>
                  </a:lnTo>
                  <a:lnTo>
                    <a:pt x="206082" y="182779"/>
                  </a:lnTo>
                  <a:lnTo>
                    <a:pt x="250032" y="1701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1" name="SMARTInkShape-3790"/>
            <p:cNvSpPr/>
            <p:nvPr>
              <p:custDataLst>
                <p:tags r:id="rId91"/>
              </p:custDataLst>
            </p:nvPr>
          </p:nvSpPr>
          <p:spPr bwMode="auto">
            <a:xfrm>
              <a:off x="7456289" y="4587601"/>
              <a:ext cx="183035" cy="201317"/>
            </a:xfrm>
            <a:custGeom>
              <a:avLst/>
              <a:gdLst/>
              <a:ahLst/>
              <a:cxnLst/>
              <a:rect l="0" t="0" r="0" b="0"/>
              <a:pathLst>
                <a:path w="183035" h="201317">
                  <a:moveTo>
                    <a:pt x="0" y="20118"/>
                  </a:moveTo>
                  <a:lnTo>
                    <a:pt x="0" y="20118"/>
                  </a:lnTo>
                  <a:lnTo>
                    <a:pt x="36209" y="3336"/>
                  </a:lnTo>
                  <a:lnTo>
                    <a:pt x="44976" y="0"/>
                  </a:lnTo>
                  <a:lnTo>
                    <a:pt x="85756" y="46"/>
                  </a:lnTo>
                  <a:lnTo>
                    <a:pt x="121321" y="11084"/>
                  </a:lnTo>
                  <a:lnTo>
                    <a:pt x="150710" y="31662"/>
                  </a:lnTo>
                  <a:lnTo>
                    <a:pt x="173529" y="56611"/>
                  </a:lnTo>
                  <a:lnTo>
                    <a:pt x="181304" y="84624"/>
                  </a:lnTo>
                  <a:lnTo>
                    <a:pt x="183034" y="128858"/>
                  </a:lnTo>
                  <a:lnTo>
                    <a:pt x="178583" y="149806"/>
                  </a:lnTo>
                  <a:lnTo>
                    <a:pt x="164921" y="172756"/>
                  </a:lnTo>
                  <a:lnTo>
                    <a:pt x="153996" y="185853"/>
                  </a:lnTo>
                  <a:lnTo>
                    <a:pt x="134589" y="195642"/>
                  </a:lnTo>
                  <a:lnTo>
                    <a:pt x="109427" y="201316"/>
                  </a:lnTo>
                  <a:lnTo>
                    <a:pt x="69354" y="197940"/>
                  </a:lnTo>
                  <a:lnTo>
                    <a:pt x="47692" y="189769"/>
                  </a:lnTo>
                  <a:lnTo>
                    <a:pt x="33433" y="179524"/>
                  </a:lnTo>
                  <a:lnTo>
                    <a:pt x="8930" y="14513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2" name="SMARTInkShape-3791"/>
            <p:cNvSpPr/>
            <p:nvPr>
              <p:custDataLst>
                <p:tags r:id="rId92"/>
              </p:custDataLst>
            </p:nvPr>
          </p:nvSpPr>
          <p:spPr bwMode="auto">
            <a:xfrm>
              <a:off x="7132967" y="4583892"/>
              <a:ext cx="393678" cy="559609"/>
            </a:xfrm>
            <a:custGeom>
              <a:avLst/>
              <a:gdLst/>
              <a:ahLst/>
              <a:cxnLst/>
              <a:rect l="0" t="0" r="0" b="0"/>
              <a:pathLst>
                <a:path w="393678" h="559609">
                  <a:moveTo>
                    <a:pt x="180447" y="68475"/>
                  </a:moveTo>
                  <a:lnTo>
                    <a:pt x="180447" y="68475"/>
                  </a:lnTo>
                  <a:lnTo>
                    <a:pt x="175706" y="25575"/>
                  </a:lnTo>
                  <a:lnTo>
                    <a:pt x="171334" y="18046"/>
                  </a:lnTo>
                  <a:lnTo>
                    <a:pt x="158537" y="7036"/>
                  </a:lnTo>
                  <a:lnTo>
                    <a:pt x="144079" y="0"/>
                  </a:lnTo>
                  <a:lnTo>
                    <a:pt x="103773" y="4752"/>
                  </a:lnTo>
                  <a:lnTo>
                    <a:pt x="65091" y="17891"/>
                  </a:lnTo>
                  <a:lnTo>
                    <a:pt x="47818" y="29126"/>
                  </a:lnTo>
                  <a:lnTo>
                    <a:pt x="14325" y="69173"/>
                  </a:lnTo>
                  <a:lnTo>
                    <a:pt x="808" y="95471"/>
                  </a:lnTo>
                  <a:lnTo>
                    <a:pt x="0" y="131595"/>
                  </a:lnTo>
                  <a:lnTo>
                    <a:pt x="6045" y="154756"/>
                  </a:lnTo>
                  <a:lnTo>
                    <a:pt x="19260" y="164038"/>
                  </a:lnTo>
                  <a:lnTo>
                    <a:pt x="28341" y="167903"/>
                  </a:lnTo>
                  <a:lnTo>
                    <a:pt x="69564" y="168601"/>
                  </a:lnTo>
                  <a:lnTo>
                    <a:pt x="100519" y="162524"/>
                  </a:lnTo>
                  <a:lnTo>
                    <a:pt x="134893" y="138315"/>
                  </a:lnTo>
                  <a:lnTo>
                    <a:pt x="177574" y="97991"/>
                  </a:lnTo>
                  <a:lnTo>
                    <a:pt x="191785" y="83897"/>
                  </a:lnTo>
                  <a:lnTo>
                    <a:pt x="192966" y="81733"/>
                  </a:lnTo>
                  <a:lnTo>
                    <a:pt x="192762" y="80290"/>
                  </a:lnTo>
                  <a:lnTo>
                    <a:pt x="191634" y="79328"/>
                  </a:lnTo>
                  <a:lnTo>
                    <a:pt x="185088" y="83551"/>
                  </a:lnTo>
                  <a:lnTo>
                    <a:pt x="175564" y="94027"/>
                  </a:lnTo>
                  <a:lnTo>
                    <a:pt x="155927" y="130445"/>
                  </a:lnTo>
                  <a:lnTo>
                    <a:pt x="152195" y="139554"/>
                  </a:lnTo>
                  <a:lnTo>
                    <a:pt x="151681" y="176076"/>
                  </a:lnTo>
                  <a:lnTo>
                    <a:pt x="158070" y="196004"/>
                  </a:lnTo>
                  <a:lnTo>
                    <a:pt x="167525" y="210482"/>
                  </a:lnTo>
                  <a:lnTo>
                    <a:pt x="178342" y="220225"/>
                  </a:lnTo>
                  <a:lnTo>
                    <a:pt x="209810" y="231288"/>
                  </a:lnTo>
                  <a:lnTo>
                    <a:pt x="231200" y="232448"/>
                  </a:lnTo>
                  <a:lnTo>
                    <a:pt x="250629" y="228665"/>
                  </a:lnTo>
                  <a:lnTo>
                    <a:pt x="278302" y="214386"/>
                  </a:lnTo>
                  <a:lnTo>
                    <a:pt x="311673" y="183397"/>
                  </a:lnTo>
                  <a:lnTo>
                    <a:pt x="342408" y="143872"/>
                  </a:lnTo>
                  <a:lnTo>
                    <a:pt x="370014" y="103984"/>
                  </a:lnTo>
                  <a:lnTo>
                    <a:pt x="391109" y="61441"/>
                  </a:lnTo>
                  <a:lnTo>
                    <a:pt x="393677" y="53823"/>
                  </a:lnTo>
                  <a:lnTo>
                    <a:pt x="375190" y="96960"/>
                  </a:lnTo>
                  <a:lnTo>
                    <a:pt x="358534" y="134131"/>
                  </a:lnTo>
                  <a:lnTo>
                    <a:pt x="347901" y="163140"/>
                  </a:lnTo>
                  <a:lnTo>
                    <a:pt x="339868" y="195876"/>
                  </a:lnTo>
                  <a:lnTo>
                    <a:pt x="330346" y="232916"/>
                  </a:lnTo>
                  <a:lnTo>
                    <a:pt x="320490" y="272529"/>
                  </a:lnTo>
                  <a:lnTo>
                    <a:pt x="312803" y="313285"/>
                  </a:lnTo>
                  <a:lnTo>
                    <a:pt x="306079" y="354552"/>
                  </a:lnTo>
                  <a:lnTo>
                    <a:pt x="299783" y="395049"/>
                  </a:lnTo>
                  <a:lnTo>
                    <a:pt x="293678" y="432892"/>
                  </a:lnTo>
                  <a:lnTo>
                    <a:pt x="290302" y="464264"/>
                  </a:lnTo>
                  <a:lnTo>
                    <a:pt x="287603" y="55960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3" name="SMARTInkShape-3792"/>
            <p:cNvSpPr/>
            <p:nvPr>
              <p:custDataLst>
                <p:tags r:id="rId93"/>
              </p:custDataLst>
            </p:nvPr>
          </p:nvSpPr>
          <p:spPr bwMode="auto">
            <a:xfrm>
              <a:off x="6920630" y="4366617"/>
              <a:ext cx="176270" cy="401837"/>
            </a:xfrm>
            <a:custGeom>
              <a:avLst/>
              <a:gdLst/>
              <a:ahLst/>
              <a:cxnLst/>
              <a:rect l="0" t="0" r="0" b="0"/>
              <a:pathLst>
                <a:path w="176270" h="401837">
                  <a:moveTo>
                    <a:pt x="44526" y="0"/>
                  </a:moveTo>
                  <a:lnTo>
                    <a:pt x="44526" y="0"/>
                  </a:lnTo>
                  <a:lnTo>
                    <a:pt x="44526" y="40178"/>
                  </a:lnTo>
                  <a:lnTo>
                    <a:pt x="44526" y="72758"/>
                  </a:lnTo>
                  <a:lnTo>
                    <a:pt x="44526" y="115926"/>
                  </a:lnTo>
                  <a:lnTo>
                    <a:pt x="44526" y="158592"/>
                  </a:lnTo>
                  <a:lnTo>
                    <a:pt x="39785" y="197913"/>
                  </a:lnTo>
                  <a:lnTo>
                    <a:pt x="32098" y="239440"/>
                  </a:lnTo>
                  <a:lnTo>
                    <a:pt x="23535" y="278423"/>
                  </a:lnTo>
                  <a:lnTo>
                    <a:pt x="12745" y="320021"/>
                  </a:lnTo>
                  <a:lnTo>
                    <a:pt x="4586" y="361186"/>
                  </a:lnTo>
                  <a:lnTo>
                    <a:pt x="291" y="389207"/>
                  </a:lnTo>
                  <a:lnTo>
                    <a:pt x="154" y="389448"/>
                  </a:lnTo>
                  <a:lnTo>
                    <a:pt x="0" y="387070"/>
                  </a:lnTo>
                  <a:lnTo>
                    <a:pt x="7031" y="350927"/>
                  </a:lnTo>
                  <a:lnTo>
                    <a:pt x="17974" y="310420"/>
                  </a:lnTo>
                  <a:lnTo>
                    <a:pt x="20872" y="299221"/>
                  </a:lnTo>
                  <a:lnTo>
                    <a:pt x="32029" y="281485"/>
                  </a:lnTo>
                  <a:lnTo>
                    <a:pt x="71002" y="244157"/>
                  </a:lnTo>
                  <a:lnTo>
                    <a:pt x="77060" y="240161"/>
                  </a:lnTo>
                  <a:lnTo>
                    <a:pt x="104547" y="234539"/>
                  </a:lnTo>
                  <a:lnTo>
                    <a:pt x="137827" y="242354"/>
                  </a:lnTo>
                  <a:lnTo>
                    <a:pt x="153131" y="251911"/>
                  </a:lnTo>
                  <a:lnTo>
                    <a:pt x="158601" y="257238"/>
                  </a:lnTo>
                  <a:lnTo>
                    <a:pt x="171041" y="283696"/>
                  </a:lnTo>
                  <a:lnTo>
                    <a:pt x="176269" y="321412"/>
                  </a:lnTo>
                  <a:lnTo>
                    <a:pt x="173078" y="359265"/>
                  </a:lnTo>
                  <a:lnTo>
                    <a:pt x="169542" y="401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4" name="SMARTInkShape-3793"/>
            <p:cNvSpPr/>
            <p:nvPr>
              <p:custDataLst>
                <p:tags r:id="rId94"/>
              </p:custDataLst>
            </p:nvPr>
          </p:nvSpPr>
          <p:spPr bwMode="auto">
            <a:xfrm>
              <a:off x="6643688" y="4512451"/>
              <a:ext cx="214313" cy="227597"/>
            </a:xfrm>
            <a:custGeom>
              <a:avLst/>
              <a:gdLst/>
              <a:ahLst/>
              <a:cxnLst/>
              <a:rect l="0" t="0" r="0" b="0"/>
              <a:pathLst>
                <a:path w="214313" h="227597">
                  <a:moveTo>
                    <a:pt x="214312" y="32760"/>
                  </a:moveTo>
                  <a:lnTo>
                    <a:pt x="214312" y="32760"/>
                  </a:lnTo>
                  <a:lnTo>
                    <a:pt x="214312" y="28020"/>
                  </a:lnTo>
                  <a:lnTo>
                    <a:pt x="211666" y="23046"/>
                  </a:lnTo>
                  <a:lnTo>
                    <a:pt x="209571" y="20331"/>
                  </a:lnTo>
                  <a:lnTo>
                    <a:pt x="187662" y="7028"/>
                  </a:lnTo>
                  <a:lnTo>
                    <a:pt x="146554" y="0"/>
                  </a:lnTo>
                  <a:lnTo>
                    <a:pt x="110892" y="2658"/>
                  </a:lnTo>
                  <a:lnTo>
                    <a:pt x="72175" y="11453"/>
                  </a:lnTo>
                  <a:lnTo>
                    <a:pt x="45859" y="15864"/>
                  </a:lnTo>
                  <a:lnTo>
                    <a:pt x="31626" y="23927"/>
                  </a:lnTo>
                  <a:lnTo>
                    <a:pt x="29022" y="29848"/>
                  </a:lnTo>
                  <a:lnTo>
                    <a:pt x="29269" y="36772"/>
                  </a:lnTo>
                  <a:lnTo>
                    <a:pt x="34836" y="51410"/>
                  </a:lnTo>
                  <a:lnTo>
                    <a:pt x="51111" y="71800"/>
                  </a:lnTo>
                  <a:lnTo>
                    <a:pt x="88516" y="102208"/>
                  </a:lnTo>
                  <a:lnTo>
                    <a:pt x="124860" y="132357"/>
                  </a:lnTo>
                  <a:lnTo>
                    <a:pt x="166997" y="166101"/>
                  </a:lnTo>
                  <a:lnTo>
                    <a:pt x="184087" y="184386"/>
                  </a:lnTo>
                  <a:lnTo>
                    <a:pt x="192789" y="199725"/>
                  </a:lnTo>
                  <a:lnTo>
                    <a:pt x="194010" y="203601"/>
                  </a:lnTo>
                  <a:lnTo>
                    <a:pt x="192840" y="208169"/>
                  </a:lnTo>
                  <a:lnTo>
                    <a:pt x="186248" y="218538"/>
                  </a:lnTo>
                  <a:lnTo>
                    <a:pt x="176703" y="224468"/>
                  </a:lnTo>
                  <a:lnTo>
                    <a:pt x="161879" y="227104"/>
                  </a:lnTo>
                  <a:lnTo>
                    <a:pt x="123039" y="227596"/>
                  </a:lnTo>
                  <a:lnTo>
                    <a:pt x="91357" y="220907"/>
                  </a:lnTo>
                  <a:lnTo>
                    <a:pt x="51338" y="198725"/>
                  </a:lnTo>
                  <a:lnTo>
                    <a:pt x="0" y="1488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5" name="SMARTInkShape-3794"/>
            <p:cNvSpPr/>
            <p:nvPr>
              <p:custDataLst>
                <p:tags r:id="rId95"/>
              </p:custDataLst>
            </p:nvPr>
          </p:nvSpPr>
          <p:spPr bwMode="auto">
            <a:xfrm>
              <a:off x="6491883" y="4598789"/>
              <a:ext cx="80368" cy="8563"/>
            </a:xfrm>
            <a:custGeom>
              <a:avLst/>
              <a:gdLst/>
              <a:ahLst/>
              <a:cxnLst/>
              <a:rect l="0" t="0" r="0" b="0"/>
              <a:pathLst>
                <a:path w="80368" h="8563">
                  <a:moveTo>
                    <a:pt x="0" y="0"/>
                  </a:moveTo>
                  <a:lnTo>
                    <a:pt x="0" y="0"/>
                  </a:lnTo>
                  <a:lnTo>
                    <a:pt x="14258" y="6137"/>
                  </a:lnTo>
                  <a:lnTo>
                    <a:pt x="41982" y="8562"/>
                  </a:lnTo>
                  <a:lnTo>
                    <a:pt x="80367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6" name="SMARTInkShape-3795"/>
            <p:cNvSpPr/>
            <p:nvPr>
              <p:custDataLst>
                <p:tags r:id="rId96"/>
              </p:custDataLst>
            </p:nvPr>
          </p:nvSpPr>
          <p:spPr bwMode="auto">
            <a:xfrm>
              <a:off x="6232922" y="4537158"/>
              <a:ext cx="173306" cy="225556"/>
            </a:xfrm>
            <a:custGeom>
              <a:avLst/>
              <a:gdLst/>
              <a:ahLst/>
              <a:cxnLst/>
              <a:rect l="0" t="0" r="0" b="0"/>
              <a:pathLst>
                <a:path w="173306" h="225556">
                  <a:moveTo>
                    <a:pt x="151805" y="34842"/>
                  </a:moveTo>
                  <a:lnTo>
                    <a:pt x="151805" y="34842"/>
                  </a:lnTo>
                  <a:lnTo>
                    <a:pt x="151805" y="22413"/>
                  </a:lnTo>
                  <a:lnTo>
                    <a:pt x="142325" y="9110"/>
                  </a:lnTo>
                  <a:lnTo>
                    <a:pt x="127086" y="3562"/>
                  </a:lnTo>
                  <a:lnTo>
                    <a:pt x="89705" y="0"/>
                  </a:lnTo>
                  <a:lnTo>
                    <a:pt x="53149" y="4124"/>
                  </a:lnTo>
                  <a:lnTo>
                    <a:pt x="20378" y="11629"/>
                  </a:lnTo>
                  <a:lnTo>
                    <a:pt x="14577" y="16390"/>
                  </a:lnTo>
                  <a:lnTo>
                    <a:pt x="11703" y="22541"/>
                  </a:lnTo>
                  <a:lnTo>
                    <a:pt x="11154" y="36320"/>
                  </a:lnTo>
                  <a:lnTo>
                    <a:pt x="14218" y="49059"/>
                  </a:lnTo>
                  <a:lnTo>
                    <a:pt x="24178" y="61335"/>
                  </a:lnTo>
                  <a:lnTo>
                    <a:pt x="63339" y="91358"/>
                  </a:lnTo>
                  <a:lnTo>
                    <a:pt x="107265" y="125898"/>
                  </a:lnTo>
                  <a:lnTo>
                    <a:pt x="151819" y="161951"/>
                  </a:lnTo>
                  <a:lnTo>
                    <a:pt x="166694" y="178647"/>
                  </a:lnTo>
                  <a:lnTo>
                    <a:pt x="173305" y="195990"/>
                  </a:lnTo>
                  <a:lnTo>
                    <a:pt x="171100" y="202797"/>
                  </a:lnTo>
                  <a:lnTo>
                    <a:pt x="165660" y="208328"/>
                  </a:lnTo>
                  <a:lnTo>
                    <a:pt x="137895" y="224333"/>
                  </a:lnTo>
                  <a:lnTo>
                    <a:pt x="122802" y="225555"/>
                  </a:lnTo>
                  <a:lnTo>
                    <a:pt x="80075" y="221793"/>
                  </a:lnTo>
                  <a:lnTo>
                    <a:pt x="40421" y="214733"/>
                  </a:lnTo>
                  <a:lnTo>
                    <a:pt x="21347" y="209079"/>
                  </a:lnTo>
                  <a:lnTo>
                    <a:pt x="0" y="1866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7" name="SMARTInkShape-3796"/>
            <p:cNvSpPr/>
            <p:nvPr>
              <p:custDataLst>
                <p:tags r:id="rId97"/>
              </p:custDataLst>
            </p:nvPr>
          </p:nvSpPr>
          <p:spPr bwMode="auto">
            <a:xfrm>
              <a:off x="6116836" y="4438055"/>
              <a:ext cx="17860" cy="98227"/>
            </a:xfrm>
            <a:custGeom>
              <a:avLst/>
              <a:gdLst/>
              <a:ahLst/>
              <a:cxnLst/>
              <a:rect l="0" t="0" r="0" b="0"/>
              <a:pathLst>
                <a:path w="17860" h="98227">
                  <a:moveTo>
                    <a:pt x="17859" y="0"/>
                  </a:moveTo>
                  <a:lnTo>
                    <a:pt x="17859" y="0"/>
                  </a:lnTo>
                  <a:lnTo>
                    <a:pt x="16867" y="9113"/>
                  </a:lnTo>
                  <a:lnTo>
                    <a:pt x="8765" y="48241"/>
                  </a:lnTo>
                  <a:lnTo>
                    <a:pt x="0" y="982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38" name="SMARTInkShape-3797"/>
            <p:cNvSpPr/>
            <p:nvPr>
              <p:custDataLst>
                <p:tags r:id="rId98"/>
              </p:custDataLst>
            </p:nvPr>
          </p:nvSpPr>
          <p:spPr bwMode="auto">
            <a:xfrm>
              <a:off x="6036470" y="4402336"/>
              <a:ext cx="17859" cy="133946"/>
            </a:xfrm>
            <a:custGeom>
              <a:avLst/>
              <a:gdLst/>
              <a:ahLst/>
              <a:cxnLst/>
              <a:rect l="0" t="0" r="0" b="0"/>
              <a:pathLst>
                <a:path w="17859" h="133946">
                  <a:moveTo>
                    <a:pt x="17858" y="0"/>
                  </a:moveTo>
                  <a:lnTo>
                    <a:pt x="17858" y="0"/>
                  </a:lnTo>
                  <a:lnTo>
                    <a:pt x="17858" y="34432"/>
                  </a:lnTo>
                  <a:lnTo>
                    <a:pt x="17858" y="73609"/>
                  </a:lnTo>
                  <a:lnTo>
                    <a:pt x="0" y="133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66" name="SMARTInkShape-Group338"/>
          <p:cNvGrpSpPr/>
          <p:nvPr/>
        </p:nvGrpSpPr>
        <p:grpSpPr>
          <a:xfrm>
            <a:off x="2256236" y="4456282"/>
            <a:ext cx="4313039" cy="1171348"/>
            <a:chOff x="732235" y="4456282"/>
            <a:chExt cx="4313039" cy="1171348"/>
          </a:xfrm>
        </p:grpSpPr>
        <p:sp>
          <p:nvSpPr>
            <p:cNvPr id="2640" name="SMARTInkShape-3798"/>
            <p:cNvSpPr/>
            <p:nvPr>
              <p:custDataLst>
                <p:tags r:id="rId61"/>
              </p:custDataLst>
            </p:nvPr>
          </p:nvSpPr>
          <p:spPr bwMode="auto">
            <a:xfrm>
              <a:off x="3982641" y="5402469"/>
              <a:ext cx="876100" cy="44641"/>
            </a:xfrm>
            <a:custGeom>
              <a:avLst/>
              <a:gdLst/>
              <a:ahLst/>
              <a:cxnLst/>
              <a:rect l="0" t="0" r="0" b="0"/>
              <a:pathLst>
                <a:path w="876100" h="44641">
                  <a:moveTo>
                    <a:pt x="0" y="8922"/>
                  </a:moveTo>
                  <a:lnTo>
                    <a:pt x="0" y="8922"/>
                  </a:lnTo>
                  <a:lnTo>
                    <a:pt x="4740" y="4181"/>
                  </a:lnTo>
                  <a:lnTo>
                    <a:pt x="48892" y="819"/>
                  </a:lnTo>
                  <a:lnTo>
                    <a:pt x="85814" y="237"/>
                  </a:lnTo>
                  <a:lnTo>
                    <a:pt x="122881" y="65"/>
                  </a:lnTo>
                  <a:lnTo>
                    <a:pt x="164842" y="14"/>
                  </a:lnTo>
                  <a:lnTo>
                    <a:pt x="193979" y="0"/>
                  </a:lnTo>
                  <a:lnTo>
                    <a:pt x="226111" y="2642"/>
                  </a:lnTo>
                  <a:lnTo>
                    <a:pt x="261228" y="6130"/>
                  </a:lnTo>
                  <a:lnTo>
                    <a:pt x="299987" y="7681"/>
                  </a:lnTo>
                  <a:lnTo>
                    <a:pt x="337718" y="8370"/>
                  </a:lnTo>
                  <a:lnTo>
                    <a:pt x="375323" y="8676"/>
                  </a:lnTo>
                  <a:lnTo>
                    <a:pt x="415187" y="8813"/>
                  </a:lnTo>
                  <a:lnTo>
                    <a:pt x="453410" y="11518"/>
                  </a:lnTo>
                  <a:lnTo>
                    <a:pt x="491234" y="15037"/>
                  </a:lnTo>
                  <a:lnTo>
                    <a:pt x="531196" y="16599"/>
                  </a:lnTo>
                  <a:lnTo>
                    <a:pt x="569462" y="19941"/>
                  </a:lnTo>
                  <a:lnTo>
                    <a:pt x="606313" y="23741"/>
                  </a:lnTo>
                  <a:lnTo>
                    <a:pt x="642535" y="25430"/>
                  </a:lnTo>
                  <a:lnTo>
                    <a:pt x="675831" y="28826"/>
                  </a:lnTo>
                  <a:lnTo>
                    <a:pt x="707166" y="32651"/>
                  </a:lnTo>
                  <a:lnTo>
                    <a:pt x="751706" y="34805"/>
                  </a:lnTo>
                  <a:lnTo>
                    <a:pt x="791471" y="35442"/>
                  </a:lnTo>
                  <a:lnTo>
                    <a:pt x="832248" y="35631"/>
                  </a:lnTo>
                  <a:lnTo>
                    <a:pt x="873617" y="35700"/>
                  </a:lnTo>
                  <a:lnTo>
                    <a:pt x="876099" y="36696"/>
                  </a:lnTo>
                  <a:lnTo>
                    <a:pt x="875109" y="4464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1" name="SMARTInkShape-3799"/>
            <p:cNvSpPr/>
            <p:nvPr>
              <p:custDataLst>
                <p:tags r:id="rId62"/>
              </p:custDataLst>
            </p:nvPr>
          </p:nvSpPr>
          <p:spPr bwMode="auto">
            <a:xfrm>
              <a:off x="3375422" y="5420320"/>
              <a:ext cx="383977" cy="8931"/>
            </a:xfrm>
            <a:custGeom>
              <a:avLst/>
              <a:gdLst/>
              <a:ahLst/>
              <a:cxnLst/>
              <a:rect l="0" t="0" r="0" b="0"/>
              <a:pathLst>
                <a:path w="383977" h="8931">
                  <a:moveTo>
                    <a:pt x="0" y="8930"/>
                  </a:moveTo>
                  <a:lnTo>
                    <a:pt x="0" y="8930"/>
                  </a:lnTo>
                  <a:lnTo>
                    <a:pt x="9481" y="4190"/>
                  </a:lnTo>
                  <a:lnTo>
                    <a:pt x="52965" y="552"/>
                  </a:lnTo>
                  <a:lnTo>
                    <a:pt x="93916" y="109"/>
                  </a:lnTo>
                  <a:lnTo>
                    <a:pt x="133219" y="32"/>
                  </a:lnTo>
                  <a:lnTo>
                    <a:pt x="171544" y="10"/>
                  </a:lnTo>
                  <a:lnTo>
                    <a:pt x="212774" y="3"/>
                  </a:lnTo>
                  <a:lnTo>
                    <a:pt x="251670" y="1"/>
                  </a:lnTo>
                  <a:lnTo>
                    <a:pt x="284163" y="1"/>
                  </a:lnTo>
                  <a:lnTo>
                    <a:pt x="328274" y="0"/>
                  </a:lnTo>
                  <a:lnTo>
                    <a:pt x="371431" y="0"/>
                  </a:lnTo>
                  <a:lnTo>
                    <a:pt x="381498" y="0"/>
                  </a:lnTo>
                  <a:lnTo>
                    <a:pt x="382324" y="992"/>
                  </a:lnTo>
                  <a:lnTo>
                    <a:pt x="383976" y="8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2" name="SMARTInkShape-3800"/>
            <p:cNvSpPr/>
            <p:nvPr>
              <p:custDataLst>
                <p:tags r:id="rId63"/>
              </p:custDataLst>
            </p:nvPr>
          </p:nvSpPr>
          <p:spPr bwMode="auto">
            <a:xfrm>
              <a:off x="4304688" y="5029746"/>
              <a:ext cx="740586" cy="235198"/>
            </a:xfrm>
            <a:custGeom>
              <a:avLst/>
              <a:gdLst/>
              <a:ahLst/>
              <a:cxnLst/>
              <a:rect l="0" t="0" r="0" b="0"/>
              <a:pathLst>
                <a:path w="740586" h="235198">
                  <a:moveTo>
                    <a:pt x="151226" y="104824"/>
                  </a:moveTo>
                  <a:lnTo>
                    <a:pt x="151226" y="104824"/>
                  </a:lnTo>
                  <a:lnTo>
                    <a:pt x="151226" y="60532"/>
                  </a:lnTo>
                  <a:lnTo>
                    <a:pt x="151226" y="51074"/>
                  </a:lnTo>
                  <a:lnTo>
                    <a:pt x="149242" y="47163"/>
                  </a:lnTo>
                  <a:lnTo>
                    <a:pt x="141745" y="40171"/>
                  </a:lnTo>
                  <a:lnTo>
                    <a:pt x="126507" y="39048"/>
                  </a:lnTo>
                  <a:lnTo>
                    <a:pt x="108490" y="42848"/>
                  </a:lnTo>
                  <a:lnTo>
                    <a:pt x="87190" y="56144"/>
                  </a:lnTo>
                  <a:lnTo>
                    <a:pt x="44013" y="97240"/>
                  </a:lnTo>
                  <a:lnTo>
                    <a:pt x="20503" y="131878"/>
                  </a:lnTo>
                  <a:lnTo>
                    <a:pt x="3815" y="175305"/>
                  </a:lnTo>
                  <a:lnTo>
                    <a:pt x="0" y="208486"/>
                  </a:lnTo>
                  <a:lnTo>
                    <a:pt x="2784" y="214612"/>
                  </a:lnTo>
                  <a:lnTo>
                    <a:pt x="13814" y="226710"/>
                  </a:lnTo>
                  <a:lnTo>
                    <a:pt x="28639" y="233410"/>
                  </a:lnTo>
                  <a:lnTo>
                    <a:pt x="36759" y="235197"/>
                  </a:lnTo>
                  <a:lnTo>
                    <a:pt x="45149" y="232419"/>
                  </a:lnTo>
                  <a:lnTo>
                    <a:pt x="84120" y="198222"/>
                  </a:lnTo>
                  <a:lnTo>
                    <a:pt x="122362" y="157766"/>
                  </a:lnTo>
                  <a:lnTo>
                    <a:pt x="146800" y="114662"/>
                  </a:lnTo>
                  <a:lnTo>
                    <a:pt x="172005" y="70992"/>
                  </a:lnTo>
                  <a:lnTo>
                    <a:pt x="176235" y="63381"/>
                  </a:lnTo>
                  <a:lnTo>
                    <a:pt x="156543" y="106076"/>
                  </a:lnTo>
                  <a:lnTo>
                    <a:pt x="146958" y="145654"/>
                  </a:lnTo>
                  <a:lnTo>
                    <a:pt x="143678" y="185824"/>
                  </a:lnTo>
                  <a:lnTo>
                    <a:pt x="143698" y="211617"/>
                  </a:lnTo>
                  <a:lnTo>
                    <a:pt x="147219" y="225379"/>
                  </a:lnTo>
                  <a:lnTo>
                    <a:pt x="149547" y="229841"/>
                  </a:lnTo>
                  <a:lnTo>
                    <a:pt x="152091" y="232818"/>
                  </a:lnTo>
                  <a:lnTo>
                    <a:pt x="154779" y="234802"/>
                  </a:lnTo>
                  <a:lnTo>
                    <a:pt x="156571" y="235132"/>
                  </a:lnTo>
                  <a:lnTo>
                    <a:pt x="157766" y="234361"/>
                  </a:lnTo>
                  <a:lnTo>
                    <a:pt x="186441" y="194028"/>
                  </a:lnTo>
                  <a:lnTo>
                    <a:pt x="205917" y="158384"/>
                  </a:lnTo>
                  <a:lnTo>
                    <a:pt x="226448" y="116543"/>
                  </a:lnTo>
                  <a:lnTo>
                    <a:pt x="255512" y="74213"/>
                  </a:lnTo>
                  <a:lnTo>
                    <a:pt x="296092" y="31527"/>
                  </a:lnTo>
                  <a:lnTo>
                    <a:pt x="304246" y="23300"/>
                  </a:lnTo>
                  <a:lnTo>
                    <a:pt x="313824" y="18981"/>
                  </a:lnTo>
                  <a:lnTo>
                    <a:pt x="319156" y="17830"/>
                  </a:lnTo>
                  <a:lnTo>
                    <a:pt x="324695" y="19047"/>
                  </a:lnTo>
                  <a:lnTo>
                    <a:pt x="336141" y="25690"/>
                  </a:lnTo>
                  <a:lnTo>
                    <a:pt x="345197" y="43195"/>
                  </a:lnTo>
                  <a:lnTo>
                    <a:pt x="350545" y="65527"/>
                  </a:lnTo>
                  <a:lnTo>
                    <a:pt x="346985" y="97812"/>
                  </a:lnTo>
                  <a:lnTo>
                    <a:pt x="334795" y="140779"/>
                  </a:lnTo>
                  <a:lnTo>
                    <a:pt x="323467" y="172694"/>
                  </a:lnTo>
                  <a:lnTo>
                    <a:pt x="301373" y="203401"/>
                  </a:lnTo>
                  <a:lnTo>
                    <a:pt x="282035" y="218919"/>
                  </a:lnTo>
                  <a:lnTo>
                    <a:pt x="276135" y="221567"/>
                  </a:lnTo>
                  <a:lnTo>
                    <a:pt x="271209" y="222340"/>
                  </a:lnTo>
                  <a:lnTo>
                    <a:pt x="256176" y="221193"/>
                  </a:lnTo>
                  <a:lnTo>
                    <a:pt x="253935" y="217130"/>
                  </a:lnTo>
                  <a:lnTo>
                    <a:pt x="247692" y="182093"/>
                  </a:lnTo>
                  <a:lnTo>
                    <a:pt x="241152" y="138201"/>
                  </a:lnTo>
                  <a:lnTo>
                    <a:pt x="240647" y="132914"/>
                  </a:lnTo>
                  <a:lnTo>
                    <a:pt x="245300" y="136739"/>
                  </a:lnTo>
                  <a:lnTo>
                    <a:pt x="247607" y="144144"/>
                  </a:lnTo>
                  <a:lnTo>
                    <a:pt x="248222" y="148897"/>
                  </a:lnTo>
                  <a:lnTo>
                    <a:pt x="263309" y="169808"/>
                  </a:lnTo>
                  <a:lnTo>
                    <a:pt x="302203" y="196411"/>
                  </a:lnTo>
                  <a:lnTo>
                    <a:pt x="342812" y="215483"/>
                  </a:lnTo>
                  <a:lnTo>
                    <a:pt x="360399" y="217506"/>
                  </a:lnTo>
                  <a:lnTo>
                    <a:pt x="396206" y="213067"/>
                  </a:lnTo>
                  <a:lnTo>
                    <a:pt x="425558" y="204475"/>
                  </a:lnTo>
                  <a:lnTo>
                    <a:pt x="464809" y="178642"/>
                  </a:lnTo>
                  <a:lnTo>
                    <a:pt x="505906" y="146748"/>
                  </a:lnTo>
                  <a:lnTo>
                    <a:pt x="537849" y="104465"/>
                  </a:lnTo>
                  <a:lnTo>
                    <a:pt x="567901" y="60129"/>
                  </a:lnTo>
                  <a:lnTo>
                    <a:pt x="583542" y="19022"/>
                  </a:lnTo>
                  <a:lnTo>
                    <a:pt x="584296" y="13889"/>
                  </a:lnTo>
                  <a:lnTo>
                    <a:pt x="582488" y="5539"/>
                  </a:lnTo>
                  <a:lnTo>
                    <a:pt x="579625" y="2915"/>
                  </a:lnTo>
                  <a:lnTo>
                    <a:pt x="571152" y="0"/>
                  </a:lnTo>
                  <a:lnTo>
                    <a:pt x="550484" y="3100"/>
                  </a:lnTo>
                  <a:lnTo>
                    <a:pt x="530250" y="15042"/>
                  </a:lnTo>
                  <a:lnTo>
                    <a:pt x="499616" y="45290"/>
                  </a:lnTo>
                  <a:lnTo>
                    <a:pt x="470728" y="86364"/>
                  </a:lnTo>
                  <a:lnTo>
                    <a:pt x="462560" y="100258"/>
                  </a:lnTo>
                  <a:lnTo>
                    <a:pt x="460915" y="120985"/>
                  </a:lnTo>
                  <a:lnTo>
                    <a:pt x="465475" y="145741"/>
                  </a:lnTo>
                  <a:lnTo>
                    <a:pt x="477424" y="169973"/>
                  </a:lnTo>
                  <a:lnTo>
                    <a:pt x="492656" y="186034"/>
                  </a:lnTo>
                  <a:lnTo>
                    <a:pt x="535479" y="207939"/>
                  </a:lnTo>
                  <a:lnTo>
                    <a:pt x="565050" y="216626"/>
                  </a:lnTo>
                  <a:lnTo>
                    <a:pt x="594109" y="219006"/>
                  </a:lnTo>
                  <a:lnTo>
                    <a:pt x="626868" y="217418"/>
                  </a:lnTo>
                  <a:lnTo>
                    <a:pt x="670842" y="213591"/>
                  </a:lnTo>
                  <a:lnTo>
                    <a:pt x="712367" y="212298"/>
                  </a:lnTo>
                  <a:lnTo>
                    <a:pt x="740585" y="21198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3" name="SMARTInkShape-3801"/>
            <p:cNvSpPr/>
            <p:nvPr>
              <p:custDataLst>
                <p:tags r:id="rId64"/>
              </p:custDataLst>
            </p:nvPr>
          </p:nvSpPr>
          <p:spPr bwMode="auto">
            <a:xfrm>
              <a:off x="4179104" y="4884539"/>
              <a:ext cx="93084" cy="366117"/>
            </a:xfrm>
            <a:custGeom>
              <a:avLst/>
              <a:gdLst/>
              <a:ahLst/>
              <a:cxnLst/>
              <a:rect l="0" t="0" r="0" b="0"/>
              <a:pathLst>
                <a:path w="93084" h="366117">
                  <a:moveTo>
                    <a:pt x="26779" y="0"/>
                  </a:moveTo>
                  <a:lnTo>
                    <a:pt x="26779" y="0"/>
                  </a:lnTo>
                  <a:lnTo>
                    <a:pt x="22038" y="9481"/>
                  </a:lnTo>
                  <a:lnTo>
                    <a:pt x="17684" y="53834"/>
                  </a:lnTo>
                  <a:lnTo>
                    <a:pt x="13477" y="88749"/>
                  </a:lnTo>
                  <a:lnTo>
                    <a:pt x="10269" y="133232"/>
                  </a:lnTo>
                  <a:lnTo>
                    <a:pt x="9320" y="176288"/>
                  </a:lnTo>
                  <a:lnTo>
                    <a:pt x="4298" y="210983"/>
                  </a:lnTo>
                  <a:lnTo>
                    <a:pt x="1266" y="244856"/>
                  </a:lnTo>
                  <a:lnTo>
                    <a:pt x="368" y="284768"/>
                  </a:lnTo>
                  <a:lnTo>
                    <a:pt x="0" y="328940"/>
                  </a:lnTo>
                  <a:lnTo>
                    <a:pt x="984" y="293473"/>
                  </a:lnTo>
                  <a:lnTo>
                    <a:pt x="8112" y="249012"/>
                  </a:lnTo>
                  <a:lnTo>
                    <a:pt x="22350" y="212798"/>
                  </a:lnTo>
                  <a:lnTo>
                    <a:pt x="33409" y="199418"/>
                  </a:lnTo>
                  <a:lnTo>
                    <a:pt x="50792" y="186307"/>
                  </a:lnTo>
                  <a:lnTo>
                    <a:pt x="65233" y="184668"/>
                  </a:lnTo>
                  <a:lnTo>
                    <a:pt x="73251" y="185620"/>
                  </a:lnTo>
                  <a:lnTo>
                    <a:pt x="78596" y="188239"/>
                  </a:lnTo>
                  <a:lnTo>
                    <a:pt x="82160" y="191969"/>
                  </a:lnTo>
                  <a:lnTo>
                    <a:pt x="92620" y="221695"/>
                  </a:lnTo>
                  <a:lnTo>
                    <a:pt x="93083" y="240413"/>
                  </a:lnTo>
                  <a:lnTo>
                    <a:pt x="89787" y="284667"/>
                  </a:lnTo>
                  <a:lnTo>
                    <a:pt x="84612" y="327439"/>
                  </a:lnTo>
                  <a:lnTo>
                    <a:pt x="89287" y="36611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4" name="SMARTInkShape-3802"/>
            <p:cNvSpPr/>
            <p:nvPr>
              <p:custDataLst>
                <p:tags r:id="rId65"/>
              </p:custDataLst>
            </p:nvPr>
          </p:nvSpPr>
          <p:spPr bwMode="auto">
            <a:xfrm>
              <a:off x="3920133" y="4985897"/>
              <a:ext cx="198978" cy="247986"/>
            </a:xfrm>
            <a:custGeom>
              <a:avLst/>
              <a:gdLst/>
              <a:ahLst/>
              <a:cxnLst/>
              <a:rect l="0" t="0" r="0" b="0"/>
              <a:pathLst>
                <a:path w="198978" h="247986">
                  <a:moveTo>
                    <a:pt x="0" y="184392"/>
                  </a:moveTo>
                  <a:lnTo>
                    <a:pt x="0" y="184392"/>
                  </a:lnTo>
                  <a:lnTo>
                    <a:pt x="7129" y="141637"/>
                  </a:lnTo>
                  <a:lnTo>
                    <a:pt x="18091" y="97527"/>
                  </a:lnTo>
                  <a:lnTo>
                    <a:pt x="34552" y="59857"/>
                  </a:lnTo>
                  <a:lnTo>
                    <a:pt x="51138" y="37470"/>
                  </a:lnTo>
                  <a:lnTo>
                    <a:pt x="94056" y="7701"/>
                  </a:lnTo>
                  <a:lnTo>
                    <a:pt x="109271" y="1683"/>
                  </a:lnTo>
                  <a:lnTo>
                    <a:pt x="124964" y="0"/>
                  </a:lnTo>
                  <a:lnTo>
                    <a:pt x="138552" y="2560"/>
                  </a:lnTo>
                  <a:lnTo>
                    <a:pt x="153852" y="17588"/>
                  </a:lnTo>
                  <a:lnTo>
                    <a:pt x="176555" y="56586"/>
                  </a:lnTo>
                  <a:lnTo>
                    <a:pt x="193203" y="97907"/>
                  </a:lnTo>
                  <a:lnTo>
                    <a:pt x="198977" y="119165"/>
                  </a:lnTo>
                  <a:lnTo>
                    <a:pt x="196650" y="147868"/>
                  </a:lnTo>
                  <a:lnTo>
                    <a:pt x="186974" y="184233"/>
                  </a:lnTo>
                  <a:lnTo>
                    <a:pt x="180334" y="200197"/>
                  </a:lnTo>
                  <a:lnTo>
                    <a:pt x="154226" y="226772"/>
                  </a:lnTo>
                  <a:lnTo>
                    <a:pt x="127277" y="244133"/>
                  </a:lnTo>
                  <a:lnTo>
                    <a:pt x="105515" y="247985"/>
                  </a:lnTo>
                  <a:lnTo>
                    <a:pt x="85591" y="246390"/>
                  </a:lnTo>
                  <a:lnTo>
                    <a:pt x="73428" y="242374"/>
                  </a:lnTo>
                  <a:lnTo>
                    <a:pt x="56263" y="225054"/>
                  </a:lnTo>
                  <a:lnTo>
                    <a:pt x="35719" y="1933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5" name="SMARTInkShape-3803"/>
            <p:cNvSpPr/>
            <p:nvPr>
              <p:custDataLst>
                <p:tags r:id="rId66"/>
              </p:custDataLst>
            </p:nvPr>
          </p:nvSpPr>
          <p:spPr bwMode="auto">
            <a:xfrm>
              <a:off x="4018359" y="5080992"/>
              <a:ext cx="8931" cy="446486"/>
            </a:xfrm>
            <a:custGeom>
              <a:avLst/>
              <a:gdLst/>
              <a:ahLst/>
              <a:cxnLst/>
              <a:rect l="0" t="0" r="0" b="0"/>
              <a:pathLst>
                <a:path w="8931" h="446486">
                  <a:moveTo>
                    <a:pt x="8930" y="0"/>
                  </a:moveTo>
                  <a:lnTo>
                    <a:pt x="8930" y="0"/>
                  </a:lnTo>
                  <a:lnTo>
                    <a:pt x="8930" y="41034"/>
                  </a:lnTo>
                  <a:lnTo>
                    <a:pt x="8930" y="85580"/>
                  </a:lnTo>
                  <a:lnTo>
                    <a:pt x="8930" y="126560"/>
                  </a:lnTo>
                  <a:lnTo>
                    <a:pt x="8930" y="167476"/>
                  </a:lnTo>
                  <a:lnTo>
                    <a:pt x="6284" y="207381"/>
                  </a:lnTo>
                  <a:lnTo>
                    <a:pt x="1862" y="250623"/>
                  </a:lnTo>
                  <a:lnTo>
                    <a:pt x="552" y="292209"/>
                  </a:lnTo>
                  <a:lnTo>
                    <a:pt x="164" y="329667"/>
                  </a:lnTo>
                  <a:lnTo>
                    <a:pt x="49" y="365900"/>
                  </a:lnTo>
                  <a:lnTo>
                    <a:pt x="10" y="404219"/>
                  </a:lnTo>
                  <a:lnTo>
                    <a:pt x="0" y="4464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6" name="SMARTInkShape-3804"/>
            <p:cNvSpPr/>
            <p:nvPr>
              <p:custDataLst>
                <p:tags r:id="rId67"/>
              </p:custDataLst>
            </p:nvPr>
          </p:nvSpPr>
          <p:spPr bwMode="auto">
            <a:xfrm>
              <a:off x="3600882" y="5077121"/>
              <a:ext cx="219519" cy="550509"/>
            </a:xfrm>
            <a:custGeom>
              <a:avLst/>
              <a:gdLst/>
              <a:ahLst/>
              <a:cxnLst/>
              <a:rect l="0" t="0" r="0" b="0"/>
              <a:pathLst>
                <a:path w="219519" h="550509">
                  <a:moveTo>
                    <a:pt x="194235" y="12801"/>
                  </a:moveTo>
                  <a:lnTo>
                    <a:pt x="194235" y="12801"/>
                  </a:lnTo>
                  <a:lnTo>
                    <a:pt x="194235" y="8060"/>
                  </a:lnTo>
                  <a:lnTo>
                    <a:pt x="188943" y="3087"/>
                  </a:lnTo>
                  <a:lnTo>
                    <a:pt x="184754" y="372"/>
                  </a:lnTo>
                  <a:lnTo>
                    <a:pt x="169517" y="0"/>
                  </a:lnTo>
                  <a:lnTo>
                    <a:pt x="136877" y="7847"/>
                  </a:lnTo>
                  <a:lnTo>
                    <a:pt x="111320" y="26080"/>
                  </a:lnTo>
                  <a:lnTo>
                    <a:pt x="94151" y="43965"/>
                  </a:lnTo>
                  <a:lnTo>
                    <a:pt x="75712" y="84814"/>
                  </a:lnTo>
                  <a:lnTo>
                    <a:pt x="74751" y="99708"/>
                  </a:lnTo>
                  <a:lnTo>
                    <a:pt x="82218" y="139659"/>
                  </a:lnTo>
                  <a:lnTo>
                    <a:pt x="95120" y="166695"/>
                  </a:lnTo>
                  <a:lnTo>
                    <a:pt x="105866" y="175456"/>
                  </a:lnTo>
                  <a:lnTo>
                    <a:pt x="111510" y="177792"/>
                  </a:lnTo>
                  <a:lnTo>
                    <a:pt x="125718" y="177742"/>
                  </a:lnTo>
                  <a:lnTo>
                    <a:pt x="140963" y="173421"/>
                  </a:lnTo>
                  <a:lnTo>
                    <a:pt x="154353" y="164885"/>
                  </a:lnTo>
                  <a:lnTo>
                    <a:pt x="168307" y="148924"/>
                  </a:lnTo>
                  <a:lnTo>
                    <a:pt x="185027" y="110138"/>
                  </a:lnTo>
                  <a:lnTo>
                    <a:pt x="205297" y="66262"/>
                  </a:lnTo>
                  <a:lnTo>
                    <a:pt x="217635" y="22896"/>
                  </a:lnTo>
                  <a:lnTo>
                    <a:pt x="218764" y="21515"/>
                  </a:lnTo>
                  <a:lnTo>
                    <a:pt x="219518" y="21587"/>
                  </a:lnTo>
                  <a:lnTo>
                    <a:pt x="213758" y="64988"/>
                  </a:lnTo>
                  <a:lnTo>
                    <a:pt x="209942" y="98048"/>
                  </a:lnTo>
                  <a:lnTo>
                    <a:pt x="205173" y="141908"/>
                  </a:lnTo>
                  <a:lnTo>
                    <a:pt x="203065" y="175355"/>
                  </a:lnTo>
                  <a:lnTo>
                    <a:pt x="198821" y="210062"/>
                  </a:lnTo>
                  <a:lnTo>
                    <a:pt x="196273" y="245332"/>
                  </a:lnTo>
                  <a:lnTo>
                    <a:pt x="194149" y="280851"/>
                  </a:lnTo>
                  <a:lnTo>
                    <a:pt x="189897" y="316481"/>
                  </a:lnTo>
                  <a:lnTo>
                    <a:pt x="184700" y="352160"/>
                  </a:lnTo>
                  <a:lnTo>
                    <a:pt x="178091" y="386870"/>
                  </a:lnTo>
                  <a:lnTo>
                    <a:pt x="168539" y="418832"/>
                  </a:lnTo>
                  <a:lnTo>
                    <a:pt x="160325" y="449573"/>
                  </a:lnTo>
                  <a:lnTo>
                    <a:pt x="151383" y="477790"/>
                  </a:lnTo>
                  <a:lnTo>
                    <a:pt x="124034" y="520157"/>
                  </a:lnTo>
                  <a:lnTo>
                    <a:pt x="105305" y="542805"/>
                  </a:lnTo>
                  <a:lnTo>
                    <a:pt x="99229" y="547707"/>
                  </a:lnTo>
                  <a:lnTo>
                    <a:pt x="79250" y="550508"/>
                  </a:lnTo>
                  <a:lnTo>
                    <a:pt x="56810" y="547454"/>
                  </a:lnTo>
                  <a:lnTo>
                    <a:pt x="40223" y="539482"/>
                  </a:lnTo>
                  <a:lnTo>
                    <a:pt x="28881" y="526678"/>
                  </a:lnTo>
                  <a:lnTo>
                    <a:pt x="13516" y="489464"/>
                  </a:lnTo>
                  <a:lnTo>
                    <a:pt x="1919" y="450033"/>
                  </a:lnTo>
                  <a:lnTo>
                    <a:pt x="0" y="416636"/>
                  </a:lnTo>
                  <a:lnTo>
                    <a:pt x="7738" y="372441"/>
                  </a:lnTo>
                  <a:lnTo>
                    <a:pt x="14113" y="354211"/>
                  </a:lnTo>
                  <a:lnTo>
                    <a:pt x="29851" y="332792"/>
                  </a:lnTo>
                  <a:lnTo>
                    <a:pt x="69915" y="301724"/>
                  </a:lnTo>
                  <a:lnTo>
                    <a:pt x="91474" y="288467"/>
                  </a:lnTo>
                  <a:lnTo>
                    <a:pt x="135940" y="282227"/>
                  </a:lnTo>
                  <a:lnTo>
                    <a:pt x="156420" y="281374"/>
                  </a:lnTo>
                  <a:lnTo>
                    <a:pt x="194235" y="30748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7" name="SMARTInkShape-3805"/>
            <p:cNvSpPr/>
            <p:nvPr>
              <p:custDataLst>
                <p:tags r:id="rId68"/>
              </p:custDataLst>
            </p:nvPr>
          </p:nvSpPr>
          <p:spPr bwMode="auto">
            <a:xfrm>
              <a:off x="3439911" y="5056780"/>
              <a:ext cx="194160" cy="195495"/>
            </a:xfrm>
            <a:custGeom>
              <a:avLst/>
              <a:gdLst/>
              <a:ahLst/>
              <a:cxnLst/>
              <a:rect l="0" t="0" r="0" b="0"/>
              <a:pathLst>
                <a:path w="194160" h="195495">
                  <a:moveTo>
                    <a:pt x="158753" y="77790"/>
                  </a:moveTo>
                  <a:lnTo>
                    <a:pt x="158753" y="77790"/>
                  </a:lnTo>
                  <a:lnTo>
                    <a:pt x="165882" y="69669"/>
                  </a:lnTo>
                  <a:lnTo>
                    <a:pt x="171182" y="60621"/>
                  </a:lnTo>
                  <a:lnTo>
                    <a:pt x="175004" y="39630"/>
                  </a:lnTo>
                  <a:lnTo>
                    <a:pt x="171395" y="19300"/>
                  </a:lnTo>
                  <a:lnTo>
                    <a:pt x="164043" y="5447"/>
                  </a:lnTo>
                  <a:lnTo>
                    <a:pt x="150520" y="990"/>
                  </a:lnTo>
                  <a:lnTo>
                    <a:pt x="133266" y="0"/>
                  </a:lnTo>
                  <a:lnTo>
                    <a:pt x="118983" y="2868"/>
                  </a:lnTo>
                  <a:lnTo>
                    <a:pt x="85564" y="19542"/>
                  </a:lnTo>
                  <a:lnTo>
                    <a:pt x="45077" y="51842"/>
                  </a:lnTo>
                  <a:lnTo>
                    <a:pt x="24419" y="78040"/>
                  </a:lnTo>
                  <a:lnTo>
                    <a:pt x="4705" y="122471"/>
                  </a:lnTo>
                  <a:lnTo>
                    <a:pt x="0" y="149237"/>
                  </a:lnTo>
                  <a:lnTo>
                    <a:pt x="6836" y="167091"/>
                  </a:lnTo>
                  <a:lnTo>
                    <a:pt x="12827" y="176020"/>
                  </a:lnTo>
                  <a:lnTo>
                    <a:pt x="30066" y="188586"/>
                  </a:lnTo>
                  <a:lnTo>
                    <a:pt x="48973" y="195494"/>
                  </a:lnTo>
                  <a:lnTo>
                    <a:pt x="63991" y="195256"/>
                  </a:lnTo>
                  <a:lnTo>
                    <a:pt x="108211" y="179890"/>
                  </a:lnTo>
                  <a:lnTo>
                    <a:pt x="145679" y="151931"/>
                  </a:lnTo>
                  <a:lnTo>
                    <a:pt x="176458" y="110043"/>
                  </a:lnTo>
                  <a:lnTo>
                    <a:pt x="186466" y="89149"/>
                  </a:lnTo>
                  <a:lnTo>
                    <a:pt x="194003" y="49073"/>
                  </a:lnTo>
                  <a:lnTo>
                    <a:pt x="194159" y="49716"/>
                  </a:lnTo>
                  <a:lnTo>
                    <a:pt x="176367" y="94202"/>
                  </a:lnTo>
                  <a:lnTo>
                    <a:pt x="171543" y="109889"/>
                  </a:lnTo>
                  <a:lnTo>
                    <a:pt x="176612" y="1760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8" name="SMARTInkShape-3806"/>
            <p:cNvSpPr/>
            <p:nvPr>
              <p:custDataLst>
                <p:tags r:id="rId69"/>
              </p:custDataLst>
            </p:nvPr>
          </p:nvSpPr>
          <p:spPr bwMode="auto">
            <a:xfrm>
              <a:off x="3357605" y="4902398"/>
              <a:ext cx="26748" cy="330400"/>
            </a:xfrm>
            <a:custGeom>
              <a:avLst/>
              <a:gdLst/>
              <a:ahLst/>
              <a:cxnLst/>
              <a:rect l="0" t="0" r="0" b="0"/>
              <a:pathLst>
                <a:path w="26748" h="330400">
                  <a:moveTo>
                    <a:pt x="26747" y="0"/>
                  </a:moveTo>
                  <a:lnTo>
                    <a:pt x="26747" y="0"/>
                  </a:lnTo>
                  <a:lnTo>
                    <a:pt x="25754" y="9114"/>
                  </a:lnTo>
                  <a:lnTo>
                    <a:pt x="19058" y="45850"/>
                  </a:lnTo>
                  <a:lnTo>
                    <a:pt x="10933" y="81597"/>
                  </a:lnTo>
                  <a:lnTo>
                    <a:pt x="2419" y="125847"/>
                  </a:lnTo>
                  <a:lnTo>
                    <a:pt x="687" y="166273"/>
                  </a:lnTo>
                  <a:lnTo>
                    <a:pt x="282" y="198915"/>
                  </a:lnTo>
                  <a:lnTo>
                    <a:pt x="102" y="233266"/>
                  </a:lnTo>
                  <a:lnTo>
                    <a:pt x="0" y="276594"/>
                  </a:lnTo>
                  <a:lnTo>
                    <a:pt x="958" y="306395"/>
                  </a:lnTo>
                  <a:lnTo>
                    <a:pt x="8887" y="33039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49" name="SMARTInkShape-3807"/>
            <p:cNvSpPr/>
            <p:nvPr>
              <p:custDataLst>
                <p:tags r:id="rId70"/>
              </p:custDataLst>
            </p:nvPr>
          </p:nvSpPr>
          <p:spPr bwMode="auto">
            <a:xfrm>
              <a:off x="3010329" y="5052795"/>
              <a:ext cx="186500" cy="197861"/>
            </a:xfrm>
            <a:custGeom>
              <a:avLst/>
              <a:gdLst/>
              <a:ahLst/>
              <a:cxnLst/>
              <a:rect l="0" t="0" r="0" b="0"/>
              <a:pathLst>
                <a:path w="186500" h="197861">
                  <a:moveTo>
                    <a:pt x="177569" y="72846"/>
                  </a:moveTo>
                  <a:lnTo>
                    <a:pt x="177569" y="72846"/>
                  </a:lnTo>
                  <a:lnTo>
                    <a:pt x="176577" y="49493"/>
                  </a:lnTo>
                  <a:lnTo>
                    <a:pt x="172829" y="34685"/>
                  </a:lnTo>
                  <a:lnTo>
                    <a:pt x="165210" y="23473"/>
                  </a:lnTo>
                  <a:lnTo>
                    <a:pt x="139409" y="3451"/>
                  </a:lnTo>
                  <a:lnTo>
                    <a:pt x="120261" y="0"/>
                  </a:lnTo>
                  <a:lnTo>
                    <a:pt x="92459" y="3637"/>
                  </a:lnTo>
                  <a:lnTo>
                    <a:pt x="77235" y="10336"/>
                  </a:lnTo>
                  <a:lnTo>
                    <a:pt x="60547" y="23235"/>
                  </a:lnTo>
                  <a:lnTo>
                    <a:pt x="33493" y="64438"/>
                  </a:lnTo>
                  <a:lnTo>
                    <a:pt x="6755" y="108633"/>
                  </a:lnTo>
                  <a:lnTo>
                    <a:pt x="512" y="146942"/>
                  </a:lnTo>
                  <a:lnTo>
                    <a:pt x="0" y="157962"/>
                  </a:lnTo>
                  <a:lnTo>
                    <a:pt x="2635" y="167293"/>
                  </a:lnTo>
                  <a:lnTo>
                    <a:pt x="13501" y="182952"/>
                  </a:lnTo>
                  <a:lnTo>
                    <a:pt x="20565" y="186930"/>
                  </a:lnTo>
                  <a:lnTo>
                    <a:pt x="36352" y="188704"/>
                  </a:lnTo>
                  <a:lnTo>
                    <a:pt x="57234" y="184123"/>
                  </a:lnTo>
                  <a:lnTo>
                    <a:pt x="75989" y="171742"/>
                  </a:lnTo>
                  <a:lnTo>
                    <a:pt x="112052" y="130439"/>
                  </a:lnTo>
                  <a:lnTo>
                    <a:pt x="139200" y="90057"/>
                  </a:lnTo>
                  <a:lnTo>
                    <a:pt x="152641" y="66370"/>
                  </a:lnTo>
                  <a:lnTo>
                    <a:pt x="180132" y="34817"/>
                  </a:lnTo>
                  <a:lnTo>
                    <a:pt x="182255" y="33602"/>
                  </a:lnTo>
                  <a:lnTo>
                    <a:pt x="183669" y="33784"/>
                  </a:lnTo>
                  <a:lnTo>
                    <a:pt x="184613" y="34899"/>
                  </a:lnTo>
                  <a:lnTo>
                    <a:pt x="183015" y="41428"/>
                  </a:lnTo>
                  <a:lnTo>
                    <a:pt x="165021" y="80725"/>
                  </a:lnTo>
                  <a:lnTo>
                    <a:pt x="153887" y="117286"/>
                  </a:lnTo>
                  <a:lnTo>
                    <a:pt x="153153" y="133277"/>
                  </a:lnTo>
                  <a:lnTo>
                    <a:pt x="156134" y="143691"/>
                  </a:lnTo>
                  <a:lnTo>
                    <a:pt x="186499" y="19786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0" name="SMARTInkShape-3808"/>
            <p:cNvSpPr/>
            <p:nvPr>
              <p:custDataLst>
                <p:tags r:id="rId71"/>
              </p:custDataLst>
            </p:nvPr>
          </p:nvSpPr>
          <p:spPr bwMode="auto">
            <a:xfrm>
              <a:off x="2759273" y="4875609"/>
              <a:ext cx="123517" cy="401957"/>
            </a:xfrm>
            <a:custGeom>
              <a:avLst/>
              <a:gdLst/>
              <a:ahLst/>
              <a:cxnLst/>
              <a:rect l="0" t="0" r="0" b="0"/>
              <a:pathLst>
                <a:path w="123517" h="401957">
                  <a:moveTo>
                    <a:pt x="0" y="0"/>
                  </a:moveTo>
                  <a:lnTo>
                    <a:pt x="0" y="0"/>
                  </a:lnTo>
                  <a:lnTo>
                    <a:pt x="0" y="4741"/>
                  </a:lnTo>
                  <a:lnTo>
                    <a:pt x="7068" y="41034"/>
                  </a:lnTo>
                  <a:lnTo>
                    <a:pt x="8378" y="85580"/>
                  </a:lnTo>
                  <a:lnTo>
                    <a:pt x="8767" y="126560"/>
                  </a:lnTo>
                  <a:lnTo>
                    <a:pt x="11527" y="170122"/>
                  </a:lnTo>
                  <a:lnTo>
                    <a:pt x="15984" y="214449"/>
                  </a:lnTo>
                  <a:lnTo>
                    <a:pt x="17304" y="259002"/>
                  </a:lnTo>
                  <a:lnTo>
                    <a:pt x="17695" y="300976"/>
                  </a:lnTo>
                  <a:lnTo>
                    <a:pt x="17811" y="335902"/>
                  </a:lnTo>
                  <a:lnTo>
                    <a:pt x="17850" y="374371"/>
                  </a:lnTo>
                  <a:lnTo>
                    <a:pt x="17857" y="396896"/>
                  </a:lnTo>
                  <a:lnTo>
                    <a:pt x="16866" y="400526"/>
                  </a:lnTo>
                  <a:lnTo>
                    <a:pt x="15213" y="401956"/>
                  </a:lnTo>
                  <a:lnTo>
                    <a:pt x="13119" y="401915"/>
                  </a:lnTo>
                  <a:lnTo>
                    <a:pt x="14912" y="373417"/>
                  </a:lnTo>
                  <a:lnTo>
                    <a:pt x="24407" y="330848"/>
                  </a:lnTo>
                  <a:lnTo>
                    <a:pt x="38482" y="287898"/>
                  </a:lnTo>
                  <a:lnTo>
                    <a:pt x="64818" y="245715"/>
                  </a:lnTo>
                  <a:lnTo>
                    <a:pt x="80501" y="225160"/>
                  </a:lnTo>
                  <a:lnTo>
                    <a:pt x="100912" y="212786"/>
                  </a:lnTo>
                  <a:lnTo>
                    <a:pt x="106963" y="212303"/>
                  </a:lnTo>
                  <a:lnTo>
                    <a:pt x="111988" y="213965"/>
                  </a:lnTo>
                  <a:lnTo>
                    <a:pt x="119226" y="220111"/>
                  </a:lnTo>
                  <a:lnTo>
                    <a:pt x="122443" y="226150"/>
                  </a:lnTo>
                  <a:lnTo>
                    <a:pt x="123516" y="270780"/>
                  </a:lnTo>
                  <a:lnTo>
                    <a:pt x="117848" y="311346"/>
                  </a:lnTo>
                  <a:lnTo>
                    <a:pt x="111694" y="352763"/>
                  </a:lnTo>
                  <a:lnTo>
                    <a:pt x="116086" y="401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1" name="SMARTInkShape-3809"/>
            <p:cNvSpPr/>
            <p:nvPr>
              <p:custDataLst>
                <p:tags r:id="rId72"/>
              </p:custDataLst>
            </p:nvPr>
          </p:nvSpPr>
          <p:spPr bwMode="auto">
            <a:xfrm>
              <a:off x="2544961" y="5107780"/>
              <a:ext cx="160735" cy="8932"/>
            </a:xfrm>
            <a:custGeom>
              <a:avLst/>
              <a:gdLst/>
              <a:ahLst/>
              <a:cxnLst/>
              <a:rect l="0" t="0" r="0" b="0"/>
              <a:pathLst>
                <a:path w="160735" h="8932">
                  <a:moveTo>
                    <a:pt x="0" y="0"/>
                  </a:moveTo>
                  <a:lnTo>
                    <a:pt x="0" y="0"/>
                  </a:lnTo>
                  <a:lnTo>
                    <a:pt x="43820" y="0"/>
                  </a:lnTo>
                  <a:lnTo>
                    <a:pt x="77476" y="4742"/>
                  </a:lnTo>
                  <a:lnTo>
                    <a:pt x="115780" y="7690"/>
                  </a:lnTo>
                  <a:lnTo>
                    <a:pt x="160734" y="893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2" name="SMARTInkShape-3810"/>
            <p:cNvSpPr/>
            <p:nvPr>
              <p:custDataLst>
                <p:tags r:id="rId73"/>
              </p:custDataLst>
            </p:nvPr>
          </p:nvSpPr>
          <p:spPr bwMode="auto">
            <a:xfrm>
              <a:off x="2601671" y="4947047"/>
              <a:ext cx="32588" cy="357188"/>
            </a:xfrm>
            <a:custGeom>
              <a:avLst/>
              <a:gdLst/>
              <a:ahLst/>
              <a:cxnLst/>
              <a:rect l="0" t="0" r="0" b="0"/>
              <a:pathLst>
                <a:path w="32588" h="357188">
                  <a:moveTo>
                    <a:pt x="32587" y="0"/>
                  </a:moveTo>
                  <a:lnTo>
                    <a:pt x="32587" y="0"/>
                  </a:lnTo>
                  <a:lnTo>
                    <a:pt x="32587" y="31390"/>
                  </a:lnTo>
                  <a:lnTo>
                    <a:pt x="29941" y="62238"/>
                  </a:lnTo>
                  <a:lnTo>
                    <a:pt x="25458" y="96122"/>
                  </a:lnTo>
                  <a:lnTo>
                    <a:pt x="17356" y="137511"/>
                  </a:lnTo>
                  <a:lnTo>
                    <a:pt x="9663" y="174909"/>
                  </a:lnTo>
                  <a:lnTo>
                    <a:pt x="5951" y="211126"/>
                  </a:lnTo>
                  <a:lnTo>
                    <a:pt x="0" y="246000"/>
                  </a:lnTo>
                  <a:lnTo>
                    <a:pt x="132" y="290245"/>
                  </a:lnTo>
                  <a:lnTo>
                    <a:pt x="6765" y="321147"/>
                  </a:lnTo>
                  <a:lnTo>
                    <a:pt x="32587" y="35718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3" name="SMARTInkShape-3811"/>
            <p:cNvSpPr/>
            <p:nvPr>
              <p:custDataLst>
                <p:tags r:id="rId74"/>
              </p:custDataLst>
            </p:nvPr>
          </p:nvSpPr>
          <p:spPr bwMode="auto">
            <a:xfrm>
              <a:off x="2464594" y="4982766"/>
              <a:ext cx="8930" cy="8930"/>
            </a:xfrm>
            <a:custGeom>
              <a:avLst/>
              <a:gdLst/>
              <a:ahLst/>
              <a:cxnLst/>
              <a:rect l="0" t="0" r="0" b="0"/>
              <a:pathLst>
                <a:path w="8930" h="8930">
                  <a:moveTo>
                    <a:pt x="8929" y="8929"/>
                  </a:moveTo>
                  <a:lnTo>
                    <a:pt x="8929" y="8929"/>
                  </a:lnTo>
                  <a:lnTo>
                    <a:pt x="8929" y="4189"/>
                  </a:lnTo>
                  <a:lnTo>
                    <a:pt x="7937" y="2792"/>
                  </a:lnTo>
                  <a:lnTo>
                    <a:pt x="6284" y="1861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4" name="SMARTInkShape-3812"/>
            <p:cNvSpPr/>
            <p:nvPr>
              <p:custDataLst>
                <p:tags r:id="rId75"/>
              </p:custDataLst>
            </p:nvPr>
          </p:nvSpPr>
          <p:spPr bwMode="auto">
            <a:xfrm>
              <a:off x="2446734" y="5063133"/>
              <a:ext cx="44650" cy="196454"/>
            </a:xfrm>
            <a:custGeom>
              <a:avLst/>
              <a:gdLst/>
              <a:ahLst/>
              <a:cxnLst/>
              <a:rect l="0" t="0" r="0" b="0"/>
              <a:pathLst>
                <a:path w="44650" h="196454">
                  <a:moveTo>
                    <a:pt x="44649" y="0"/>
                  </a:moveTo>
                  <a:lnTo>
                    <a:pt x="44649" y="0"/>
                  </a:lnTo>
                  <a:lnTo>
                    <a:pt x="39908" y="34338"/>
                  </a:lnTo>
                  <a:lnTo>
                    <a:pt x="29418" y="71164"/>
                  </a:lnTo>
                  <a:lnTo>
                    <a:pt x="14837" y="111309"/>
                  </a:lnTo>
                  <a:lnTo>
                    <a:pt x="2640" y="149706"/>
                  </a:lnTo>
                  <a:lnTo>
                    <a:pt x="0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5" name="SMARTInkShape-3813"/>
            <p:cNvSpPr/>
            <p:nvPr>
              <p:custDataLst>
                <p:tags r:id="rId76"/>
              </p:custDataLst>
            </p:nvPr>
          </p:nvSpPr>
          <p:spPr bwMode="auto">
            <a:xfrm>
              <a:off x="2089547" y="5045273"/>
              <a:ext cx="254040" cy="243251"/>
            </a:xfrm>
            <a:custGeom>
              <a:avLst/>
              <a:gdLst/>
              <a:ahLst/>
              <a:cxnLst/>
              <a:rect l="0" t="0" r="0" b="0"/>
              <a:pathLst>
                <a:path w="254040" h="243251">
                  <a:moveTo>
                    <a:pt x="0" y="0"/>
                  </a:moveTo>
                  <a:lnTo>
                    <a:pt x="0" y="0"/>
                  </a:lnTo>
                  <a:lnTo>
                    <a:pt x="4740" y="0"/>
                  </a:lnTo>
                  <a:lnTo>
                    <a:pt x="6137" y="992"/>
                  </a:lnTo>
                  <a:lnTo>
                    <a:pt x="7068" y="2646"/>
                  </a:lnTo>
                  <a:lnTo>
                    <a:pt x="8562" y="12429"/>
                  </a:lnTo>
                  <a:lnTo>
                    <a:pt x="8821" y="44693"/>
                  </a:lnTo>
                  <a:lnTo>
                    <a:pt x="8881" y="75427"/>
                  </a:lnTo>
                  <a:lnTo>
                    <a:pt x="8915" y="118260"/>
                  </a:lnTo>
                  <a:lnTo>
                    <a:pt x="8925" y="155095"/>
                  </a:lnTo>
                  <a:lnTo>
                    <a:pt x="10912" y="180056"/>
                  </a:lnTo>
                  <a:lnTo>
                    <a:pt x="18410" y="197764"/>
                  </a:lnTo>
                  <a:lnTo>
                    <a:pt x="25711" y="206958"/>
                  </a:lnTo>
                  <a:lnTo>
                    <a:pt x="29047" y="209410"/>
                  </a:lnTo>
                  <a:lnTo>
                    <a:pt x="33255" y="209061"/>
                  </a:lnTo>
                  <a:lnTo>
                    <a:pt x="43223" y="203379"/>
                  </a:lnTo>
                  <a:lnTo>
                    <a:pt x="65791" y="164161"/>
                  </a:lnTo>
                  <a:lnTo>
                    <a:pt x="86711" y="125694"/>
                  </a:lnTo>
                  <a:lnTo>
                    <a:pt x="106929" y="81211"/>
                  </a:lnTo>
                  <a:lnTo>
                    <a:pt x="114277" y="66203"/>
                  </a:lnTo>
                  <a:lnTo>
                    <a:pt x="114880" y="65963"/>
                  </a:lnTo>
                  <a:lnTo>
                    <a:pt x="115282" y="66796"/>
                  </a:lnTo>
                  <a:lnTo>
                    <a:pt x="115927" y="89483"/>
                  </a:lnTo>
                  <a:lnTo>
                    <a:pt x="111643" y="131324"/>
                  </a:lnTo>
                  <a:lnTo>
                    <a:pt x="115208" y="166721"/>
                  </a:lnTo>
                  <a:lnTo>
                    <a:pt x="125307" y="200322"/>
                  </a:lnTo>
                  <a:lnTo>
                    <a:pt x="149589" y="237006"/>
                  </a:lnTo>
                  <a:lnTo>
                    <a:pt x="153304" y="241348"/>
                  </a:lnTo>
                  <a:lnTo>
                    <a:pt x="159750" y="243250"/>
                  </a:lnTo>
                  <a:lnTo>
                    <a:pt x="177494" y="242718"/>
                  </a:lnTo>
                  <a:lnTo>
                    <a:pt x="190673" y="239173"/>
                  </a:lnTo>
                  <a:lnTo>
                    <a:pt x="200829" y="233299"/>
                  </a:lnTo>
                  <a:lnTo>
                    <a:pt x="216711" y="218836"/>
                  </a:lnTo>
                  <a:lnTo>
                    <a:pt x="239421" y="185572"/>
                  </a:lnTo>
                  <a:lnTo>
                    <a:pt x="251279" y="145264"/>
                  </a:lnTo>
                  <a:lnTo>
                    <a:pt x="253840" y="138514"/>
                  </a:lnTo>
                  <a:lnTo>
                    <a:pt x="254039" y="123078"/>
                  </a:lnTo>
                  <a:lnTo>
                    <a:pt x="248575" y="86249"/>
                  </a:lnTo>
                  <a:lnTo>
                    <a:pt x="229983" y="53729"/>
                  </a:lnTo>
                  <a:lnTo>
                    <a:pt x="214312" y="3571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6" name="SMARTInkShape-3814"/>
            <p:cNvSpPr/>
            <p:nvPr>
              <p:custDataLst>
                <p:tags r:id="rId77"/>
              </p:custDataLst>
            </p:nvPr>
          </p:nvSpPr>
          <p:spPr bwMode="auto">
            <a:xfrm>
              <a:off x="1785938" y="5063133"/>
              <a:ext cx="157099" cy="185527"/>
            </a:xfrm>
            <a:custGeom>
              <a:avLst/>
              <a:gdLst/>
              <a:ahLst/>
              <a:cxnLst/>
              <a:rect l="0" t="0" r="0" b="0"/>
              <a:pathLst>
                <a:path w="157099" h="185527">
                  <a:moveTo>
                    <a:pt x="151804" y="0"/>
                  </a:moveTo>
                  <a:lnTo>
                    <a:pt x="151804" y="0"/>
                  </a:lnTo>
                  <a:lnTo>
                    <a:pt x="126073" y="0"/>
                  </a:lnTo>
                  <a:lnTo>
                    <a:pt x="92519" y="13266"/>
                  </a:lnTo>
                  <a:lnTo>
                    <a:pt x="64928" y="34293"/>
                  </a:lnTo>
                  <a:lnTo>
                    <a:pt x="58622" y="47983"/>
                  </a:lnTo>
                  <a:lnTo>
                    <a:pt x="56941" y="55801"/>
                  </a:lnTo>
                  <a:lnTo>
                    <a:pt x="58796" y="63990"/>
                  </a:lnTo>
                  <a:lnTo>
                    <a:pt x="74637" y="88744"/>
                  </a:lnTo>
                  <a:lnTo>
                    <a:pt x="100916" y="115389"/>
                  </a:lnTo>
                  <a:lnTo>
                    <a:pt x="142327" y="147321"/>
                  </a:lnTo>
                  <a:lnTo>
                    <a:pt x="155280" y="165690"/>
                  </a:lnTo>
                  <a:lnTo>
                    <a:pt x="157098" y="169991"/>
                  </a:lnTo>
                  <a:lnTo>
                    <a:pt x="156326" y="173851"/>
                  </a:lnTo>
                  <a:lnTo>
                    <a:pt x="150176" y="180785"/>
                  </a:lnTo>
                  <a:lnTo>
                    <a:pt x="121336" y="185526"/>
                  </a:lnTo>
                  <a:lnTo>
                    <a:pt x="81371" y="182191"/>
                  </a:lnTo>
                  <a:lnTo>
                    <a:pt x="42825" y="177320"/>
                  </a:lnTo>
                  <a:lnTo>
                    <a:pt x="14453" y="165538"/>
                  </a:lnTo>
                  <a:lnTo>
                    <a:pt x="0" y="15180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7" name="SMARTInkShape-3815"/>
            <p:cNvSpPr/>
            <p:nvPr>
              <p:custDataLst>
                <p:tags r:id="rId78"/>
              </p:custDataLst>
            </p:nvPr>
          </p:nvSpPr>
          <p:spPr bwMode="auto">
            <a:xfrm>
              <a:off x="1589485" y="5090085"/>
              <a:ext cx="250032" cy="17696"/>
            </a:xfrm>
            <a:custGeom>
              <a:avLst/>
              <a:gdLst/>
              <a:ahLst/>
              <a:cxnLst/>
              <a:rect l="0" t="0" r="0" b="0"/>
              <a:pathLst>
                <a:path w="250032" h="17696">
                  <a:moveTo>
                    <a:pt x="0" y="8767"/>
                  </a:moveTo>
                  <a:lnTo>
                    <a:pt x="0" y="8767"/>
                  </a:lnTo>
                  <a:lnTo>
                    <a:pt x="0" y="4026"/>
                  </a:lnTo>
                  <a:lnTo>
                    <a:pt x="992" y="2631"/>
                  </a:lnTo>
                  <a:lnTo>
                    <a:pt x="2645" y="1698"/>
                  </a:lnTo>
                  <a:lnTo>
                    <a:pt x="11097" y="664"/>
                  </a:lnTo>
                  <a:lnTo>
                    <a:pt x="54300" y="0"/>
                  </a:lnTo>
                  <a:lnTo>
                    <a:pt x="96605" y="4609"/>
                  </a:lnTo>
                  <a:lnTo>
                    <a:pt x="139761" y="14082"/>
                  </a:lnTo>
                  <a:lnTo>
                    <a:pt x="177978" y="16982"/>
                  </a:lnTo>
                  <a:lnTo>
                    <a:pt x="218931" y="17556"/>
                  </a:lnTo>
                  <a:lnTo>
                    <a:pt x="250031" y="176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8" name="SMARTInkShape-3816"/>
            <p:cNvSpPr/>
            <p:nvPr>
              <p:custDataLst>
                <p:tags r:id="rId79"/>
              </p:custDataLst>
            </p:nvPr>
          </p:nvSpPr>
          <p:spPr bwMode="auto">
            <a:xfrm>
              <a:off x="1705577" y="4920258"/>
              <a:ext cx="8924" cy="410766"/>
            </a:xfrm>
            <a:custGeom>
              <a:avLst/>
              <a:gdLst/>
              <a:ahLst/>
              <a:cxnLst/>
              <a:rect l="0" t="0" r="0" b="0"/>
              <a:pathLst>
                <a:path w="8924" h="410766">
                  <a:moveTo>
                    <a:pt x="8923" y="0"/>
                  </a:moveTo>
                  <a:lnTo>
                    <a:pt x="8923" y="0"/>
                  </a:lnTo>
                  <a:lnTo>
                    <a:pt x="8923" y="36618"/>
                  </a:lnTo>
                  <a:lnTo>
                    <a:pt x="6277" y="81132"/>
                  </a:lnTo>
                  <a:lnTo>
                    <a:pt x="1855" y="118958"/>
                  </a:lnTo>
                  <a:lnTo>
                    <a:pt x="545" y="158939"/>
                  </a:lnTo>
                  <a:lnTo>
                    <a:pt x="157" y="201212"/>
                  </a:lnTo>
                  <a:lnTo>
                    <a:pt x="66" y="232303"/>
                  </a:lnTo>
                  <a:lnTo>
                    <a:pt x="15" y="273110"/>
                  </a:lnTo>
                  <a:lnTo>
                    <a:pt x="0" y="314196"/>
                  </a:lnTo>
                  <a:lnTo>
                    <a:pt x="987" y="348087"/>
                  </a:lnTo>
                  <a:lnTo>
                    <a:pt x="6131" y="385689"/>
                  </a:lnTo>
                  <a:lnTo>
                    <a:pt x="8923" y="4107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59" name="SMARTInkShape-3817"/>
            <p:cNvSpPr/>
            <p:nvPr>
              <p:custDataLst>
                <p:tags r:id="rId80"/>
              </p:custDataLst>
            </p:nvPr>
          </p:nvSpPr>
          <p:spPr bwMode="auto">
            <a:xfrm>
              <a:off x="1483043" y="5095383"/>
              <a:ext cx="142161" cy="206454"/>
            </a:xfrm>
            <a:custGeom>
              <a:avLst/>
              <a:gdLst/>
              <a:ahLst/>
              <a:cxnLst/>
              <a:rect l="0" t="0" r="0" b="0"/>
              <a:pathLst>
                <a:path w="142161" h="206454">
                  <a:moveTo>
                    <a:pt x="8215" y="65976"/>
                  </a:moveTo>
                  <a:lnTo>
                    <a:pt x="8215" y="65976"/>
                  </a:lnTo>
                  <a:lnTo>
                    <a:pt x="3474" y="70717"/>
                  </a:lnTo>
                  <a:lnTo>
                    <a:pt x="3070" y="73105"/>
                  </a:lnTo>
                  <a:lnTo>
                    <a:pt x="3793" y="75691"/>
                  </a:lnTo>
                  <a:lnTo>
                    <a:pt x="9551" y="92005"/>
                  </a:lnTo>
                  <a:lnTo>
                    <a:pt x="14894" y="124621"/>
                  </a:lnTo>
                  <a:lnTo>
                    <a:pt x="16700" y="165865"/>
                  </a:lnTo>
                  <a:lnTo>
                    <a:pt x="17133" y="206453"/>
                  </a:lnTo>
                  <a:lnTo>
                    <a:pt x="7429" y="164390"/>
                  </a:lnTo>
                  <a:lnTo>
                    <a:pt x="1698" y="124901"/>
                  </a:lnTo>
                  <a:lnTo>
                    <a:pt x="0" y="89058"/>
                  </a:lnTo>
                  <a:lnTo>
                    <a:pt x="2143" y="52311"/>
                  </a:lnTo>
                  <a:lnTo>
                    <a:pt x="9062" y="27862"/>
                  </a:lnTo>
                  <a:lnTo>
                    <a:pt x="20288" y="10712"/>
                  </a:lnTo>
                  <a:lnTo>
                    <a:pt x="38581" y="875"/>
                  </a:lnTo>
                  <a:lnTo>
                    <a:pt x="51808" y="0"/>
                  </a:lnTo>
                  <a:lnTo>
                    <a:pt x="65292" y="3912"/>
                  </a:lnTo>
                  <a:lnTo>
                    <a:pt x="87635" y="17269"/>
                  </a:lnTo>
                  <a:lnTo>
                    <a:pt x="142160" y="6597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0" name="SMARTInkShape-3818"/>
            <p:cNvSpPr/>
            <p:nvPr>
              <p:custDataLst>
                <p:tags r:id="rId81"/>
              </p:custDataLst>
            </p:nvPr>
          </p:nvSpPr>
          <p:spPr bwMode="auto">
            <a:xfrm>
              <a:off x="1238233" y="5103626"/>
              <a:ext cx="208378" cy="227398"/>
            </a:xfrm>
            <a:custGeom>
              <a:avLst/>
              <a:gdLst/>
              <a:ahLst/>
              <a:cxnLst/>
              <a:rect l="0" t="0" r="0" b="0"/>
              <a:pathLst>
                <a:path w="208378" h="227398">
                  <a:moveTo>
                    <a:pt x="154798" y="30944"/>
                  </a:moveTo>
                  <a:lnTo>
                    <a:pt x="154798" y="30944"/>
                  </a:lnTo>
                  <a:lnTo>
                    <a:pt x="154798" y="21463"/>
                  </a:lnTo>
                  <a:lnTo>
                    <a:pt x="152152" y="14163"/>
                  </a:lnTo>
                  <a:lnTo>
                    <a:pt x="150058" y="10827"/>
                  </a:lnTo>
                  <a:lnTo>
                    <a:pt x="147669" y="8603"/>
                  </a:lnTo>
                  <a:lnTo>
                    <a:pt x="124327" y="0"/>
                  </a:lnTo>
                  <a:lnTo>
                    <a:pt x="105868" y="2639"/>
                  </a:lnTo>
                  <a:lnTo>
                    <a:pt x="66419" y="20502"/>
                  </a:lnTo>
                  <a:lnTo>
                    <a:pt x="43725" y="42072"/>
                  </a:lnTo>
                  <a:lnTo>
                    <a:pt x="19259" y="84812"/>
                  </a:lnTo>
                  <a:lnTo>
                    <a:pt x="1466" y="115559"/>
                  </a:lnTo>
                  <a:lnTo>
                    <a:pt x="0" y="136350"/>
                  </a:lnTo>
                  <a:lnTo>
                    <a:pt x="4752" y="165363"/>
                  </a:lnTo>
                  <a:lnTo>
                    <a:pt x="7143" y="171158"/>
                  </a:lnTo>
                  <a:lnTo>
                    <a:pt x="17736" y="180243"/>
                  </a:lnTo>
                  <a:lnTo>
                    <a:pt x="24728" y="184055"/>
                  </a:lnTo>
                  <a:lnTo>
                    <a:pt x="43081" y="185645"/>
                  </a:lnTo>
                  <a:lnTo>
                    <a:pt x="77719" y="178581"/>
                  </a:lnTo>
                  <a:lnTo>
                    <a:pt x="91106" y="167998"/>
                  </a:lnTo>
                  <a:lnTo>
                    <a:pt x="120838" y="126798"/>
                  </a:lnTo>
                  <a:lnTo>
                    <a:pt x="141948" y="89355"/>
                  </a:lnTo>
                  <a:lnTo>
                    <a:pt x="153539" y="45757"/>
                  </a:lnTo>
                  <a:lnTo>
                    <a:pt x="154425" y="36766"/>
                  </a:lnTo>
                  <a:lnTo>
                    <a:pt x="154550" y="36810"/>
                  </a:lnTo>
                  <a:lnTo>
                    <a:pt x="155781" y="76392"/>
                  </a:lnTo>
                  <a:lnTo>
                    <a:pt x="160932" y="119154"/>
                  </a:lnTo>
                  <a:lnTo>
                    <a:pt x="165822" y="156039"/>
                  </a:lnTo>
                  <a:lnTo>
                    <a:pt x="176048" y="186954"/>
                  </a:lnTo>
                  <a:lnTo>
                    <a:pt x="208377" y="22739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1" name="SMARTInkShape-3819"/>
            <p:cNvSpPr/>
            <p:nvPr>
              <p:custDataLst>
                <p:tags r:id="rId82"/>
              </p:custDataLst>
            </p:nvPr>
          </p:nvSpPr>
          <p:spPr bwMode="auto">
            <a:xfrm>
              <a:off x="1009055" y="5116874"/>
              <a:ext cx="205384" cy="26627"/>
            </a:xfrm>
            <a:custGeom>
              <a:avLst/>
              <a:gdLst/>
              <a:ahLst/>
              <a:cxnLst/>
              <a:rect l="0" t="0" r="0" b="0"/>
              <a:pathLst>
                <a:path w="205384" h="26627">
                  <a:moveTo>
                    <a:pt x="0" y="8767"/>
                  </a:moveTo>
                  <a:lnTo>
                    <a:pt x="0" y="8767"/>
                  </a:lnTo>
                  <a:lnTo>
                    <a:pt x="4740" y="4026"/>
                  </a:lnTo>
                  <a:lnTo>
                    <a:pt x="21910" y="1078"/>
                  </a:lnTo>
                  <a:lnTo>
                    <a:pt x="63911" y="0"/>
                  </a:lnTo>
                  <a:lnTo>
                    <a:pt x="107572" y="2531"/>
                  </a:lnTo>
                  <a:lnTo>
                    <a:pt x="149282" y="9565"/>
                  </a:lnTo>
                  <a:lnTo>
                    <a:pt x="205383" y="2662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2" name="SMARTInkShape-3820"/>
            <p:cNvSpPr/>
            <p:nvPr>
              <p:custDataLst>
                <p:tags r:id="rId83"/>
              </p:custDataLst>
            </p:nvPr>
          </p:nvSpPr>
          <p:spPr bwMode="auto">
            <a:xfrm>
              <a:off x="1071615" y="4955977"/>
              <a:ext cx="17699" cy="321469"/>
            </a:xfrm>
            <a:custGeom>
              <a:avLst/>
              <a:gdLst/>
              <a:ahLst/>
              <a:cxnLst/>
              <a:rect l="0" t="0" r="0" b="0"/>
              <a:pathLst>
                <a:path w="17699" h="321469">
                  <a:moveTo>
                    <a:pt x="8877" y="0"/>
                  </a:moveTo>
                  <a:lnTo>
                    <a:pt x="8877" y="0"/>
                  </a:lnTo>
                  <a:lnTo>
                    <a:pt x="16566" y="0"/>
                  </a:lnTo>
                  <a:lnTo>
                    <a:pt x="17698" y="24857"/>
                  </a:lnTo>
                  <a:lnTo>
                    <a:pt x="10725" y="63429"/>
                  </a:lnTo>
                  <a:lnTo>
                    <a:pt x="4502" y="103148"/>
                  </a:lnTo>
                  <a:lnTo>
                    <a:pt x="1297" y="137497"/>
                  </a:lnTo>
                  <a:lnTo>
                    <a:pt x="214" y="180508"/>
                  </a:lnTo>
                  <a:lnTo>
                    <a:pt x="66" y="210202"/>
                  </a:lnTo>
                  <a:lnTo>
                    <a:pt x="0" y="240597"/>
                  </a:lnTo>
                  <a:lnTo>
                    <a:pt x="2609" y="280309"/>
                  </a:lnTo>
                  <a:lnTo>
                    <a:pt x="8877" y="32146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3" name="SMARTInkShape-3821"/>
            <p:cNvSpPr/>
            <p:nvPr>
              <p:custDataLst>
                <p:tags r:id="rId84"/>
              </p:custDataLst>
            </p:nvPr>
          </p:nvSpPr>
          <p:spPr bwMode="auto">
            <a:xfrm>
              <a:off x="732235" y="5089922"/>
              <a:ext cx="267891" cy="247724"/>
            </a:xfrm>
            <a:custGeom>
              <a:avLst/>
              <a:gdLst/>
              <a:ahLst/>
              <a:cxnLst/>
              <a:rect l="0" t="0" r="0" b="0"/>
              <a:pathLst>
                <a:path w="267891" h="247724">
                  <a:moveTo>
                    <a:pt x="267890" y="0"/>
                  </a:moveTo>
                  <a:lnTo>
                    <a:pt x="267890" y="0"/>
                  </a:lnTo>
                  <a:lnTo>
                    <a:pt x="225949" y="0"/>
                  </a:lnTo>
                  <a:lnTo>
                    <a:pt x="219093" y="0"/>
                  </a:lnTo>
                  <a:lnTo>
                    <a:pt x="180693" y="16781"/>
                  </a:lnTo>
                  <a:lnTo>
                    <a:pt x="137823" y="32599"/>
                  </a:lnTo>
                  <a:lnTo>
                    <a:pt x="126408" y="38632"/>
                  </a:lnTo>
                  <a:lnTo>
                    <a:pt x="123959" y="41630"/>
                  </a:lnTo>
                  <a:lnTo>
                    <a:pt x="123319" y="44620"/>
                  </a:lnTo>
                  <a:lnTo>
                    <a:pt x="123884" y="47605"/>
                  </a:lnTo>
                  <a:lnTo>
                    <a:pt x="134161" y="66030"/>
                  </a:lnTo>
                  <a:lnTo>
                    <a:pt x="149774" y="80859"/>
                  </a:lnTo>
                  <a:lnTo>
                    <a:pt x="192318" y="113414"/>
                  </a:lnTo>
                  <a:lnTo>
                    <a:pt x="228341" y="145103"/>
                  </a:lnTo>
                  <a:lnTo>
                    <a:pt x="239730" y="166024"/>
                  </a:lnTo>
                  <a:lnTo>
                    <a:pt x="242807" y="183260"/>
                  </a:lnTo>
                  <a:lnTo>
                    <a:pt x="242238" y="190634"/>
                  </a:lnTo>
                  <a:lnTo>
                    <a:pt x="236315" y="204119"/>
                  </a:lnTo>
                  <a:lnTo>
                    <a:pt x="216343" y="228945"/>
                  </a:lnTo>
                  <a:lnTo>
                    <a:pt x="180187" y="242240"/>
                  </a:lnTo>
                  <a:lnTo>
                    <a:pt x="145993" y="247723"/>
                  </a:lnTo>
                  <a:lnTo>
                    <a:pt x="101635" y="243438"/>
                  </a:lnTo>
                  <a:lnTo>
                    <a:pt x="81882" y="242140"/>
                  </a:lnTo>
                  <a:lnTo>
                    <a:pt x="49286" y="227188"/>
                  </a:lnTo>
                  <a:lnTo>
                    <a:pt x="19233" y="203906"/>
                  </a:lnTo>
                  <a:lnTo>
                    <a:pt x="0" y="14287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4" name="SMARTInkShape-3822"/>
            <p:cNvSpPr/>
            <p:nvPr>
              <p:custDataLst>
                <p:tags r:id="rId85"/>
              </p:custDataLst>
            </p:nvPr>
          </p:nvSpPr>
          <p:spPr bwMode="auto">
            <a:xfrm>
              <a:off x="1071563" y="4911328"/>
              <a:ext cx="151805" cy="124039"/>
            </a:xfrm>
            <a:custGeom>
              <a:avLst/>
              <a:gdLst/>
              <a:ahLst/>
              <a:cxnLst/>
              <a:rect l="0" t="0" r="0" b="0"/>
              <a:pathLst>
                <a:path w="151805" h="124039">
                  <a:moveTo>
                    <a:pt x="0" y="0"/>
                  </a:moveTo>
                  <a:lnTo>
                    <a:pt x="0" y="0"/>
                  </a:lnTo>
                  <a:lnTo>
                    <a:pt x="992" y="20395"/>
                  </a:lnTo>
                  <a:lnTo>
                    <a:pt x="8121" y="39557"/>
                  </a:lnTo>
                  <a:lnTo>
                    <a:pt x="38160" y="80873"/>
                  </a:lnTo>
                  <a:lnTo>
                    <a:pt x="69393" y="113871"/>
                  </a:lnTo>
                  <a:lnTo>
                    <a:pt x="80781" y="120063"/>
                  </a:lnTo>
                  <a:lnTo>
                    <a:pt x="94780" y="124038"/>
                  </a:lnTo>
                  <a:lnTo>
                    <a:pt x="106686" y="115245"/>
                  </a:lnTo>
                  <a:lnTo>
                    <a:pt x="124561" y="88794"/>
                  </a:lnTo>
                  <a:lnTo>
                    <a:pt x="129775" y="77167"/>
                  </a:lnTo>
                  <a:lnTo>
                    <a:pt x="135767" y="56180"/>
                  </a:lnTo>
                  <a:lnTo>
                    <a:pt x="141471" y="46926"/>
                  </a:lnTo>
                  <a:lnTo>
                    <a:pt x="142931" y="46167"/>
                  </a:lnTo>
                  <a:lnTo>
                    <a:pt x="151804" y="4464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5" name="SMARTInkShape-3823"/>
            <p:cNvSpPr/>
            <p:nvPr>
              <p:custDataLst>
                <p:tags r:id="rId86"/>
              </p:custDataLst>
            </p:nvPr>
          </p:nvSpPr>
          <p:spPr bwMode="auto">
            <a:xfrm>
              <a:off x="1173923" y="4456282"/>
              <a:ext cx="111953" cy="499696"/>
            </a:xfrm>
            <a:custGeom>
              <a:avLst/>
              <a:gdLst/>
              <a:ahLst/>
              <a:cxnLst/>
              <a:rect l="0" t="0" r="0" b="0"/>
              <a:pathLst>
                <a:path w="111953" h="499696">
                  <a:moveTo>
                    <a:pt x="111952" y="8562"/>
                  </a:moveTo>
                  <a:lnTo>
                    <a:pt x="111952" y="8562"/>
                  </a:lnTo>
                  <a:lnTo>
                    <a:pt x="111952" y="873"/>
                  </a:lnTo>
                  <a:lnTo>
                    <a:pt x="110960" y="459"/>
                  </a:lnTo>
                  <a:lnTo>
                    <a:pt x="107212" y="0"/>
                  </a:lnTo>
                  <a:lnTo>
                    <a:pt x="102238" y="7733"/>
                  </a:lnTo>
                  <a:lnTo>
                    <a:pt x="96506" y="26175"/>
                  </a:lnTo>
                  <a:lnTo>
                    <a:pt x="93181" y="39210"/>
                  </a:lnTo>
                  <a:lnTo>
                    <a:pt x="74117" y="80507"/>
                  </a:lnTo>
                  <a:lnTo>
                    <a:pt x="55384" y="116810"/>
                  </a:lnTo>
                  <a:lnTo>
                    <a:pt x="44369" y="150658"/>
                  </a:lnTo>
                  <a:lnTo>
                    <a:pt x="34822" y="190673"/>
                  </a:lnTo>
                  <a:lnTo>
                    <a:pt x="25709" y="228106"/>
                  </a:lnTo>
                  <a:lnTo>
                    <a:pt x="16725" y="264332"/>
                  </a:lnTo>
                  <a:lnTo>
                    <a:pt x="8771" y="299209"/>
                  </a:lnTo>
                  <a:lnTo>
                    <a:pt x="2935" y="340809"/>
                  </a:lnTo>
                  <a:lnTo>
                    <a:pt x="0" y="363594"/>
                  </a:lnTo>
                  <a:lnTo>
                    <a:pt x="3555" y="407914"/>
                  </a:lnTo>
                  <a:lnTo>
                    <a:pt x="9291" y="450366"/>
                  </a:lnTo>
                  <a:lnTo>
                    <a:pt x="21025" y="493992"/>
                  </a:lnTo>
                  <a:lnTo>
                    <a:pt x="31585" y="4996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696" name="SMARTInkShape-Group339"/>
          <p:cNvGrpSpPr/>
          <p:nvPr/>
        </p:nvGrpSpPr>
        <p:grpSpPr>
          <a:xfrm>
            <a:off x="2390180" y="5768578"/>
            <a:ext cx="5152430" cy="714376"/>
            <a:chOff x="866180" y="5768578"/>
            <a:chExt cx="5152430" cy="714376"/>
          </a:xfrm>
        </p:grpSpPr>
        <p:sp>
          <p:nvSpPr>
            <p:cNvPr id="2667" name="SMARTInkShape-3824"/>
            <p:cNvSpPr/>
            <p:nvPr>
              <p:custDataLst>
                <p:tags r:id="rId32"/>
              </p:custDataLst>
            </p:nvPr>
          </p:nvSpPr>
          <p:spPr bwMode="auto">
            <a:xfrm>
              <a:off x="3341913" y="5982891"/>
              <a:ext cx="140666" cy="196455"/>
            </a:xfrm>
            <a:custGeom>
              <a:avLst/>
              <a:gdLst/>
              <a:ahLst/>
              <a:cxnLst/>
              <a:rect l="0" t="0" r="0" b="0"/>
              <a:pathLst>
                <a:path w="140666" h="196455">
                  <a:moveTo>
                    <a:pt x="140665" y="0"/>
                  </a:moveTo>
                  <a:lnTo>
                    <a:pt x="140665" y="0"/>
                  </a:lnTo>
                  <a:lnTo>
                    <a:pt x="108119" y="12428"/>
                  </a:lnTo>
                  <a:lnTo>
                    <a:pt x="90122" y="25731"/>
                  </a:lnTo>
                  <a:lnTo>
                    <a:pt x="57659" y="63544"/>
                  </a:lnTo>
                  <a:lnTo>
                    <a:pt x="38019" y="89603"/>
                  </a:lnTo>
                  <a:lnTo>
                    <a:pt x="13083" y="127848"/>
                  </a:lnTo>
                  <a:lnTo>
                    <a:pt x="1105" y="156003"/>
                  </a:lnTo>
                  <a:lnTo>
                    <a:pt x="0" y="160556"/>
                  </a:lnTo>
                  <a:lnTo>
                    <a:pt x="15650" y="1964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8" name="SMARTInkShape-3825"/>
            <p:cNvSpPr/>
            <p:nvPr>
              <p:custDataLst>
                <p:tags r:id="rId33"/>
              </p:custDataLst>
            </p:nvPr>
          </p:nvSpPr>
          <p:spPr bwMode="auto">
            <a:xfrm>
              <a:off x="3527227" y="5991820"/>
              <a:ext cx="35719" cy="491134"/>
            </a:xfrm>
            <a:custGeom>
              <a:avLst/>
              <a:gdLst/>
              <a:ahLst/>
              <a:cxnLst/>
              <a:rect l="0" t="0" r="0" b="0"/>
              <a:pathLst>
                <a:path w="35719" h="491134">
                  <a:moveTo>
                    <a:pt x="35718" y="0"/>
                  </a:moveTo>
                  <a:lnTo>
                    <a:pt x="35718" y="0"/>
                  </a:lnTo>
                  <a:lnTo>
                    <a:pt x="33073" y="44587"/>
                  </a:lnTo>
                  <a:lnTo>
                    <a:pt x="28030" y="85096"/>
                  </a:lnTo>
                  <a:lnTo>
                    <a:pt x="22416" y="119581"/>
                  </a:lnTo>
                  <a:lnTo>
                    <a:pt x="14469" y="159675"/>
                  </a:lnTo>
                  <a:lnTo>
                    <a:pt x="11391" y="191020"/>
                  </a:lnTo>
                  <a:lnTo>
                    <a:pt x="9031" y="223804"/>
                  </a:lnTo>
                  <a:lnTo>
                    <a:pt x="4675" y="254911"/>
                  </a:lnTo>
                  <a:lnTo>
                    <a:pt x="2077" y="287919"/>
                  </a:lnTo>
                  <a:lnTo>
                    <a:pt x="923" y="321440"/>
                  </a:lnTo>
                  <a:lnTo>
                    <a:pt x="410" y="352875"/>
                  </a:lnTo>
                  <a:lnTo>
                    <a:pt x="121" y="393724"/>
                  </a:lnTo>
                  <a:lnTo>
                    <a:pt x="36" y="430962"/>
                  </a:lnTo>
                  <a:lnTo>
                    <a:pt x="0" y="49113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69" name="SMARTInkShape-3826"/>
            <p:cNvSpPr/>
            <p:nvPr>
              <p:custDataLst>
                <p:tags r:id="rId34"/>
              </p:custDataLst>
            </p:nvPr>
          </p:nvSpPr>
          <p:spPr bwMode="auto">
            <a:xfrm>
              <a:off x="3527227" y="5995001"/>
              <a:ext cx="112964" cy="242714"/>
            </a:xfrm>
            <a:custGeom>
              <a:avLst/>
              <a:gdLst/>
              <a:ahLst/>
              <a:cxnLst/>
              <a:rect l="0" t="0" r="0" b="0"/>
              <a:pathLst>
                <a:path w="112964" h="242714">
                  <a:moveTo>
                    <a:pt x="0" y="86116"/>
                  </a:moveTo>
                  <a:lnTo>
                    <a:pt x="0" y="86116"/>
                  </a:lnTo>
                  <a:lnTo>
                    <a:pt x="2645" y="68465"/>
                  </a:lnTo>
                  <a:lnTo>
                    <a:pt x="12428" y="27838"/>
                  </a:lnTo>
                  <a:lnTo>
                    <a:pt x="16250" y="7554"/>
                  </a:lnTo>
                  <a:lnTo>
                    <a:pt x="19763" y="3975"/>
                  </a:lnTo>
                  <a:lnTo>
                    <a:pt x="31604" y="0"/>
                  </a:lnTo>
                  <a:lnTo>
                    <a:pt x="38928" y="1916"/>
                  </a:lnTo>
                  <a:lnTo>
                    <a:pt x="69425" y="23733"/>
                  </a:lnTo>
                  <a:lnTo>
                    <a:pt x="81457" y="36562"/>
                  </a:lnTo>
                  <a:lnTo>
                    <a:pt x="105303" y="77716"/>
                  </a:lnTo>
                  <a:lnTo>
                    <a:pt x="111293" y="105865"/>
                  </a:lnTo>
                  <a:lnTo>
                    <a:pt x="112963" y="140535"/>
                  </a:lnTo>
                  <a:lnTo>
                    <a:pt x="110399" y="175786"/>
                  </a:lnTo>
                  <a:lnTo>
                    <a:pt x="105812" y="218408"/>
                  </a:lnTo>
                  <a:lnTo>
                    <a:pt x="97959" y="232886"/>
                  </a:lnTo>
                  <a:lnTo>
                    <a:pt x="93088" y="237541"/>
                  </a:lnTo>
                  <a:lnTo>
                    <a:pt x="82383" y="242713"/>
                  </a:lnTo>
                  <a:lnTo>
                    <a:pt x="76750" y="242108"/>
                  </a:lnTo>
                  <a:lnTo>
                    <a:pt x="44648" y="22006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0" name="SMARTInkShape-3827"/>
            <p:cNvSpPr/>
            <p:nvPr>
              <p:custDataLst>
                <p:tags r:id="rId35"/>
              </p:custDataLst>
            </p:nvPr>
          </p:nvSpPr>
          <p:spPr bwMode="auto">
            <a:xfrm>
              <a:off x="3687961" y="6000750"/>
              <a:ext cx="149535" cy="223946"/>
            </a:xfrm>
            <a:custGeom>
              <a:avLst/>
              <a:gdLst/>
              <a:ahLst/>
              <a:cxnLst/>
              <a:rect l="0" t="0" r="0" b="0"/>
              <a:pathLst>
                <a:path w="149535" h="223946">
                  <a:moveTo>
                    <a:pt x="26789" y="0"/>
                  </a:moveTo>
                  <a:lnTo>
                    <a:pt x="26789" y="0"/>
                  </a:lnTo>
                  <a:lnTo>
                    <a:pt x="24143" y="29141"/>
                  </a:lnTo>
                  <a:lnTo>
                    <a:pt x="14360" y="62972"/>
                  </a:lnTo>
                  <a:lnTo>
                    <a:pt x="11343" y="91156"/>
                  </a:lnTo>
                  <a:lnTo>
                    <a:pt x="9645" y="135489"/>
                  </a:lnTo>
                  <a:lnTo>
                    <a:pt x="11788" y="167476"/>
                  </a:lnTo>
                  <a:lnTo>
                    <a:pt x="17145" y="185558"/>
                  </a:lnTo>
                  <a:lnTo>
                    <a:pt x="26141" y="200210"/>
                  </a:lnTo>
                  <a:lnTo>
                    <a:pt x="47102" y="219615"/>
                  </a:lnTo>
                  <a:lnTo>
                    <a:pt x="68890" y="223945"/>
                  </a:lnTo>
                  <a:lnTo>
                    <a:pt x="91141" y="221569"/>
                  </a:lnTo>
                  <a:lnTo>
                    <a:pt x="104338" y="213900"/>
                  </a:lnTo>
                  <a:lnTo>
                    <a:pt x="127031" y="192807"/>
                  </a:lnTo>
                  <a:lnTo>
                    <a:pt x="142097" y="166886"/>
                  </a:lnTo>
                  <a:lnTo>
                    <a:pt x="148928" y="142053"/>
                  </a:lnTo>
                  <a:lnTo>
                    <a:pt x="149534" y="125642"/>
                  </a:lnTo>
                  <a:lnTo>
                    <a:pt x="139193" y="91001"/>
                  </a:lnTo>
                  <a:lnTo>
                    <a:pt x="134467" y="78527"/>
                  </a:lnTo>
                  <a:lnTo>
                    <a:pt x="118633" y="59375"/>
                  </a:lnTo>
                  <a:lnTo>
                    <a:pt x="85611" y="35651"/>
                  </a:lnTo>
                  <a:lnTo>
                    <a:pt x="51935" y="29414"/>
                  </a:lnTo>
                  <a:lnTo>
                    <a:pt x="0" y="3572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1" name="SMARTInkShape-3828"/>
            <p:cNvSpPr/>
            <p:nvPr>
              <p:custDataLst>
                <p:tags r:id="rId36"/>
              </p:custDataLst>
            </p:nvPr>
          </p:nvSpPr>
          <p:spPr bwMode="auto">
            <a:xfrm>
              <a:off x="3813498" y="6012748"/>
              <a:ext cx="458704" cy="277045"/>
            </a:xfrm>
            <a:custGeom>
              <a:avLst/>
              <a:gdLst/>
              <a:ahLst/>
              <a:cxnLst/>
              <a:rect l="0" t="0" r="0" b="0"/>
              <a:pathLst>
                <a:path w="458704" h="277045">
                  <a:moveTo>
                    <a:pt x="44127" y="23722"/>
                  </a:moveTo>
                  <a:lnTo>
                    <a:pt x="44127" y="23722"/>
                  </a:lnTo>
                  <a:lnTo>
                    <a:pt x="44127" y="58059"/>
                  </a:lnTo>
                  <a:lnTo>
                    <a:pt x="41481" y="87269"/>
                  </a:lnTo>
                  <a:lnTo>
                    <a:pt x="36998" y="122409"/>
                  </a:lnTo>
                  <a:lnTo>
                    <a:pt x="31698" y="157871"/>
                  </a:lnTo>
                  <a:lnTo>
                    <a:pt x="23136" y="197083"/>
                  </a:lnTo>
                  <a:lnTo>
                    <a:pt x="11354" y="241152"/>
                  </a:lnTo>
                  <a:lnTo>
                    <a:pt x="1239" y="261509"/>
                  </a:lnTo>
                  <a:lnTo>
                    <a:pt x="0" y="244879"/>
                  </a:lnTo>
                  <a:lnTo>
                    <a:pt x="4374" y="210075"/>
                  </a:lnTo>
                  <a:lnTo>
                    <a:pt x="7213" y="173085"/>
                  </a:lnTo>
                  <a:lnTo>
                    <a:pt x="21438" y="131167"/>
                  </a:lnTo>
                  <a:lnTo>
                    <a:pt x="37477" y="88344"/>
                  </a:lnTo>
                  <a:lnTo>
                    <a:pt x="59460" y="50928"/>
                  </a:lnTo>
                  <a:lnTo>
                    <a:pt x="77003" y="28585"/>
                  </a:lnTo>
                  <a:lnTo>
                    <a:pt x="94126" y="18276"/>
                  </a:lnTo>
                  <a:lnTo>
                    <a:pt x="111990" y="12371"/>
                  </a:lnTo>
                  <a:lnTo>
                    <a:pt x="123236" y="13054"/>
                  </a:lnTo>
                  <a:lnTo>
                    <a:pt x="126632" y="17602"/>
                  </a:lnTo>
                  <a:lnTo>
                    <a:pt x="130405" y="33238"/>
                  </a:lnTo>
                  <a:lnTo>
                    <a:pt x="126691" y="69477"/>
                  </a:lnTo>
                  <a:lnTo>
                    <a:pt x="122282" y="113824"/>
                  </a:lnTo>
                  <a:lnTo>
                    <a:pt x="114909" y="148975"/>
                  </a:lnTo>
                  <a:lnTo>
                    <a:pt x="108269" y="191668"/>
                  </a:lnTo>
                  <a:lnTo>
                    <a:pt x="111860" y="219665"/>
                  </a:lnTo>
                  <a:lnTo>
                    <a:pt x="123948" y="251553"/>
                  </a:lnTo>
                  <a:lnTo>
                    <a:pt x="130083" y="258952"/>
                  </a:lnTo>
                  <a:lnTo>
                    <a:pt x="144838" y="267174"/>
                  </a:lnTo>
                  <a:lnTo>
                    <a:pt x="158671" y="268183"/>
                  </a:lnTo>
                  <a:lnTo>
                    <a:pt x="165138" y="267063"/>
                  </a:lnTo>
                  <a:lnTo>
                    <a:pt x="180261" y="255235"/>
                  </a:lnTo>
                  <a:lnTo>
                    <a:pt x="214888" y="211157"/>
                  </a:lnTo>
                  <a:lnTo>
                    <a:pt x="230691" y="172862"/>
                  </a:lnTo>
                  <a:lnTo>
                    <a:pt x="243367" y="132115"/>
                  </a:lnTo>
                  <a:lnTo>
                    <a:pt x="255425" y="95402"/>
                  </a:lnTo>
                  <a:lnTo>
                    <a:pt x="265600" y="55282"/>
                  </a:lnTo>
                  <a:lnTo>
                    <a:pt x="266027" y="18747"/>
                  </a:lnTo>
                  <a:lnTo>
                    <a:pt x="262473" y="7288"/>
                  </a:lnTo>
                  <a:lnTo>
                    <a:pt x="258152" y="3837"/>
                  </a:lnTo>
                  <a:lnTo>
                    <a:pt x="245414" y="0"/>
                  </a:lnTo>
                  <a:lnTo>
                    <a:pt x="237849" y="1954"/>
                  </a:lnTo>
                  <a:lnTo>
                    <a:pt x="221507" y="12062"/>
                  </a:lnTo>
                  <a:lnTo>
                    <a:pt x="187626" y="51327"/>
                  </a:lnTo>
                  <a:lnTo>
                    <a:pt x="171973" y="80186"/>
                  </a:lnTo>
                  <a:lnTo>
                    <a:pt x="165440" y="105371"/>
                  </a:lnTo>
                  <a:lnTo>
                    <a:pt x="162536" y="139715"/>
                  </a:lnTo>
                  <a:lnTo>
                    <a:pt x="165642" y="179136"/>
                  </a:lnTo>
                  <a:lnTo>
                    <a:pt x="175524" y="199951"/>
                  </a:lnTo>
                  <a:lnTo>
                    <a:pt x="197823" y="225756"/>
                  </a:lnTo>
                  <a:lnTo>
                    <a:pt x="206122" y="232825"/>
                  </a:lnTo>
                  <a:lnTo>
                    <a:pt x="214631" y="236546"/>
                  </a:lnTo>
                  <a:lnTo>
                    <a:pt x="232024" y="238032"/>
                  </a:lnTo>
                  <a:lnTo>
                    <a:pt x="244384" y="235388"/>
                  </a:lnTo>
                  <a:lnTo>
                    <a:pt x="249069" y="233293"/>
                  </a:lnTo>
                  <a:lnTo>
                    <a:pt x="265145" y="211383"/>
                  </a:lnTo>
                  <a:lnTo>
                    <a:pt x="282474" y="175015"/>
                  </a:lnTo>
                  <a:lnTo>
                    <a:pt x="298980" y="132540"/>
                  </a:lnTo>
                  <a:lnTo>
                    <a:pt x="314845" y="91188"/>
                  </a:lnTo>
                  <a:lnTo>
                    <a:pt x="334000" y="54503"/>
                  </a:lnTo>
                  <a:lnTo>
                    <a:pt x="345269" y="43023"/>
                  </a:lnTo>
                  <a:lnTo>
                    <a:pt x="350060" y="40558"/>
                  </a:lnTo>
                  <a:lnTo>
                    <a:pt x="354247" y="39907"/>
                  </a:lnTo>
                  <a:lnTo>
                    <a:pt x="358030" y="40465"/>
                  </a:lnTo>
                  <a:lnTo>
                    <a:pt x="360551" y="43813"/>
                  </a:lnTo>
                  <a:lnTo>
                    <a:pt x="363354" y="55471"/>
                  </a:lnTo>
                  <a:lnTo>
                    <a:pt x="360191" y="88249"/>
                  </a:lnTo>
                  <a:lnTo>
                    <a:pt x="357711" y="124641"/>
                  </a:lnTo>
                  <a:lnTo>
                    <a:pt x="354484" y="156548"/>
                  </a:lnTo>
                  <a:lnTo>
                    <a:pt x="350735" y="192888"/>
                  </a:lnTo>
                  <a:lnTo>
                    <a:pt x="349070" y="228883"/>
                  </a:lnTo>
                  <a:lnTo>
                    <a:pt x="342855" y="269996"/>
                  </a:lnTo>
                  <a:lnTo>
                    <a:pt x="343490" y="274225"/>
                  </a:lnTo>
                  <a:lnTo>
                    <a:pt x="344906" y="277044"/>
                  </a:lnTo>
                  <a:lnTo>
                    <a:pt x="345849" y="276939"/>
                  </a:lnTo>
                  <a:lnTo>
                    <a:pt x="353707" y="238623"/>
                  </a:lnTo>
                  <a:lnTo>
                    <a:pt x="358728" y="199785"/>
                  </a:lnTo>
                  <a:lnTo>
                    <a:pt x="368980" y="158930"/>
                  </a:lnTo>
                  <a:lnTo>
                    <a:pt x="381551" y="122197"/>
                  </a:lnTo>
                  <a:lnTo>
                    <a:pt x="399469" y="86278"/>
                  </a:lnTo>
                  <a:lnTo>
                    <a:pt x="412343" y="62101"/>
                  </a:lnTo>
                  <a:lnTo>
                    <a:pt x="417596" y="55260"/>
                  </a:lnTo>
                  <a:lnTo>
                    <a:pt x="431372" y="47660"/>
                  </a:lnTo>
                  <a:lnTo>
                    <a:pt x="444439" y="45274"/>
                  </a:lnTo>
                  <a:lnTo>
                    <a:pt x="447924" y="46028"/>
                  </a:lnTo>
                  <a:lnTo>
                    <a:pt x="450247" y="47522"/>
                  </a:lnTo>
                  <a:lnTo>
                    <a:pt x="458256" y="68586"/>
                  </a:lnTo>
                  <a:lnTo>
                    <a:pt x="458703" y="86325"/>
                  </a:lnTo>
                  <a:lnTo>
                    <a:pt x="455645" y="126706"/>
                  </a:lnTo>
                  <a:lnTo>
                    <a:pt x="448904" y="165772"/>
                  </a:lnTo>
                  <a:lnTo>
                    <a:pt x="446544" y="202152"/>
                  </a:lnTo>
                  <a:lnTo>
                    <a:pt x="439902" y="244957"/>
                  </a:lnTo>
                  <a:lnTo>
                    <a:pt x="438308" y="255331"/>
                  </a:lnTo>
                  <a:lnTo>
                    <a:pt x="445963" y="27375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2" name="SMARTInkShape-3829"/>
            <p:cNvSpPr/>
            <p:nvPr>
              <p:custDataLst>
                <p:tags r:id="rId37"/>
              </p:custDataLst>
            </p:nvPr>
          </p:nvSpPr>
          <p:spPr bwMode="auto">
            <a:xfrm>
              <a:off x="4349709" y="5831086"/>
              <a:ext cx="106206" cy="475115"/>
            </a:xfrm>
            <a:custGeom>
              <a:avLst/>
              <a:gdLst/>
              <a:ahLst/>
              <a:cxnLst/>
              <a:rect l="0" t="0" r="0" b="0"/>
              <a:pathLst>
                <a:path w="106206" h="475115">
                  <a:moveTo>
                    <a:pt x="79416" y="0"/>
                  </a:moveTo>
                  <a:lnTo>
                    <a:pt x="79416" y="0"/>
                  </a:lnTo>
                  <a:lnTo>
                    <a:pt x="78424" y="9113"/>
                  </a:lnTo>
                  <a:lnTo>
                    <a:pt x="66987" y="45848"/>
                  </a:lnTo>
                  <a:lnTo>
                    <a:pt x="49364" y="82589"/>
                  </a:lnTo>
                  <a:lnTo>
                    <a:pt x="38541" y="121484"/>
                  </a:lnTo>
                  <a:lnTo>
                    <a:pt x="28058" y="165421"/>
                  </a:lnTo>
                  <a:lnTo>
                    <a:pt x="18226" y="198535"/>
                  </a:lnTo>
                  <a:lnTo>
                    <a:pt x="9887" y="230452"/>
                  </a:lnTo>
                  <a:lnTo>
                    <a:pt x="3866" y="261173"/>
                  </a:lnTo>
                  <a:lnTo>
                    <a:pt x="1190" y="291363"/>
                  </a:lnTo>
                  <a:lnTo>
                    <a:pt x="0" y="321318"/>
                  </a:lnTo>
                  <a:lnTo>
                    <a:pt x="464" y="351167"/>
                  </a:lnTo>
                  <a:lnTo>
                    <a:pt x="6303" y="393877"/>
                  </a:lnTo>
                  <a:lnTo>
                    <a:pt x="19811" y="435983"/>
                  </a:lnTo>
                  <a:lnTo>
                    <a:pt x="30105" y="452731"/>
                  </a:lnTo>
                  <a:lnTo>
                    <a:pt x="47056" y="467738"/>
                  </a:lnTo>
                  <a:lnTo>
                    <a:pt x="58750" y="475114"/>
                  </a:lnTo>
                  <a:lnTo>
                    <a:pt x="106205" y="47327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3" name="SMARTInkShape-3830"/>
            <p:cNvSpPr/>
            <p:nvPr>
              <p:custDataLst>
                <p:tags r:id="rId38"/>
              </p:custDataLst>
            </p:nvPr>
          </p:nvSpPr>
          <p:spPr bwMode="auto">
            <a:xfrm>
              <a:off x="4277320" y="6063258"/>
              <a:ext cx="169665" cy="15794"/>
            </a:xfrm>
            <a:custGeom>
              <a:avLst/>
              <a:gdLst/>
              <a:ahLst/>
              <a:cxnLst/>
              <a:rect l="0" t="0" r="0" b="0"/>
              <a:pathLst>
                <a:path w="169665" h="15794">
                  <a:moveTo>
                    <a:pt x="0" y="0"/>
                  </a:moveTo>
                  <a:lnTo>
                    <a:pt x="0" y="0"/>
                  </a:lnTo>
                  <a:lnTo>
                    <a:pt x="9482" y="0"/>
                  </a:lnTo>
                  <a:lnTo>
                    <a:pt x="16782" y="2645"/>
                  </a:lnTo>
                  <a:lnTo>
                    <a:pt x="20118" y="4740"/>
                  </a:lnTo>
                  <a:lnTo>
                    <a:pt x="60125" y="14238"/>
                  </a:lnTo>
                  <a:lnTo>
                    <a:pt x="95426" y="15793"/>
                  </a:lnTo>
                  <a:lnTo>
                    <a:pt x="130029" y="10412"/>
                  </a:lnTo>
                  <a:lnTo>
                    <a:pt x="169664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4" name="SMARTInkShape-3831"/>
            <p:cNvSpPr/>
            <p:nvPr>
              <p:custDataLst>
                <p:tags r:id="rId39"/>
              </p:custDataLst>
            </p:nvPr>
          </p:nvSpPr>
          <p:spPr bwMode="auto">
            <a:xfrm>
              <a:off x="4509492" y="6009680"/>
              <a:ext cx="26790" cy="285751"/>
            </a:xfrm>
            <a:custGeom>
              <a:avLst/>
              <a:gdLst/>
              <a:ahLst/>
              <a:cxnLst/>
              <a:rect l="0" t="0" r="0" b="0"/>
              <a:pathLst>
                <a:path w="26790" h="285751">
                  <a:moveTo>
                    <a:pt x="26789" y="0"/>
                  </a:moveTo>
                  <a:lnTo>
                    <a:pt x="26789" y="0"/>
                  </a:lnTo>
                  <a:lnTo>
                    <a:pt x="24144" y="39698"/>
                  </a:lnTo>
                  <a:lnTo>
                    <a:pt x="19660" y="69237"/>
                  </a:lnTo>
                  <a:lnTo>
                    <a:pt x="14361" y="105517"/>
                  </a:lnTo>
                  <a:lnTo>
                    <a:pt x="11343" y="136855"/>
                  </a:lnTo>
                  <a:lnTo>
                    <a:pt x="9645" y="176809"/>
                  </a:lnTo>
                  <a:lnTo>
                    <a:pt x="4331" y="221127"/>
                  </a:lnTo>
                  <a:lnTo>
                    <a:pt x="0" y="2857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5" name="SMARTInkShape-3832"/>
            <p:cNvSpPr/>
            <p:nvPr>
              <p:custDataLst>
                <p:tags r:id="rId40"/>
              </p:custDataLst>
            </p:nvPr>
          </p:nvSpPr>
          <p:spPr bwMode="auto">
            <a:xfrm>
              <a:off x="4527352" y="5966272"/>
              <a:ext cx="8930" cy="16620"/>
            </a:xfrm>
            <a:custGeom>
              <a:avLst/>
              <a:gdLst/>
              <a:ahLst/>
              <a:cxnLst/>
              <a:rect l="0" t="0" r="0" b="0"/>
              <a:pathLst>
                <a:path w="8930" h="16620">
                  <a:moveTo>
                    <a:pt x="8929" y="7689"/>
                  </a:moveTo>
                  <a:lnTo>
                    <a:pt x="8929" y="7689"/>
                  </a:lnTo>
                  <a:lnTo>
                    <a:pt x="1241" y="0"/>
                  </a:lnTo>
                  <a:lnTo>
                    <a:pt x="827" y="579"/>
                  </a:lnTo>
                  <a:lnTo>
                    <a:pt x="0" y="1661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6" name="SMARTInkShape-3833"/>
            <p:cNvSpPr/>
            <p:nvPr>
              <p:custDataLst>
                <p:tags r:id="rId41"/>
              </p:custDataLst>
            </p:nvPr>
          </p:nvSpPr>
          <p:spPr bwMode="auto">
            <a:xfrm>
              <a:off x="3375422" y="5938242"/>
              <a:ext cx="89298" cy="276822"/>
            </a:xfrm>
            <a:custGeom>
              <a:avLst/>
              <a:gdLst/>
              <a:ahLst/>
              <a:cxnLst/>
              <a:rect l="0" t="0" r="0" b="0"/>
              <a:pathLst>
                <a:path w="89298" h="276822">
                  <a:moveTo>
                    <a:pt x="0" y="0"/>
                  </a:moveTo>
                  <a:lnTo>
                    <a:pt x="0" y="0"/>
                  </a:lnTo>
                  <a:lnTo>
                    <a:pt x="0" y="4741"/>
                  </a:lnTo>
                  <a:lnTo>
                    <a:pt x="2645" y="9714"/>
                  </a:lnTo>
                  <a:lnTo>
                    <a:pt x="4740" y="12429"/>
                  </a:lnTo>
                  <a:lnTo>
                    <a:pt x="9094" y="56584"/>
                  </a:lnTo>
                  <a:lnTo>
                    <a:pt x="18480" y="99702"/>
                  </a:lnTo>
                  <a:lnTo>
                    <a:pt x="26973" y="134383"/>
                  </a:lnTo>
                  <a:lnTo>
                    <a:pt x="38732" y="176916"/>
                  </a:lnTo>
                  <a:lnTo>
                    <a:pt x="56746" y="220118"/>
                  </a:lnTo>
                  <a:lnTo>
                    <a:pt x="89297" y="27682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7" name="SMARTInkShape-3834"/>
            <p:cNvSpPr/>
            <p:nvPr>
              <p:custDataLst>
                <p:tags r:id="rId42"/>
              </p:custDataLst>
            </p:nvPr>
          </p:nvSpPr>
          <p:spPr bwMode="auto">
            <a:xfrm>
              <a:off x="3178969" y="5921498"/>
              <a:ext cx="145812" cy="284636"/>
            </a:xfrm>
            <a:custGeom>
              <a:avLst/>
              <a:gdLst/>
              <a:ahLst/>
              <a:cxnLst/>
              <a:rect l="0" t="0" r="0" b="0"/>
              <a:pathLst>
                <a:path w="145812" h="284636">
                  <a:moveTo>
                    <a:pt x="0" y="88182"/>
                  </a:moveTo>
                  <a:lnTo>
                    <a:pt x="0" y="88182"/>
                  </a:lnTo>
                  <a:lnTo>
                    <a:pt x="0" y="92922"/>
                  </a:lnTo>
                  <a:lnTo>
                    <a:pt x="4740" y="105350"/>
                  </a:lnTo>
                  <a:lnTo>
                    <a:pt x="12359" y="113341"/>
                  </a:lnTo>
                  <a:lnTo>
                    <a:pt x="30451" y="123418"/>
                  </a:lnTo>
                  <a:lnTo>
                    <a:pt x="38160" y="126555"/>
                  </a:lnTo>
                  <a:lnTo>
                    <a:pt x="57309" y="127395"/>
                  </a:lnTo>
                  <a:lnTo>
                    <a:pt x="78056" y="123469"/>
                  </a:lnTo>
                  <a:lnTo>
                    <a:pt x="110338" y="107425"/>
                  </a:lnTo>
                  <a:lnTo>
                    <a:pt x="120477" y="98719"/>
                  </a:lnTo>
                  <a:lnTo>
                    <a:pt x="136348" y="76090"/>
                  </a:lnTo>
                  <a:lnTo>
                    <a:pt x="144274" y="55688"/>
                  </a:lnTo>
                  <a:lnTo>
                    <a:pt x="145811" y="38682"/>
                  </a:lnTo>
                  <a:lnTo>
                    <a:pt x="141099" y="17953"/>
                  </a:lnTo>
                  <a:lnTo>
                    <a:pt x="138715" y="11597"/>
                  </a:lnTo>
                  <a:lnTo>
                    <a:pt x="133156" y="7359"/>
                  </a:lnTo>
                  <a:lnTo>
                    <a:pt x="108355" y="1396"/>
                  </a:lnTo>
                  <a:lnTo>
                    <a:pt x="94129" y="0"/>
                  </a:lnTo>
                  <a:lnTo>
                    <a:pt x="81192" y="4672"/>
                  </a:lnTo>
                  <a:lnTo>
                    <a:pt x="68828" y="14355"/>
                  </a:lnTo>
                  <a:lnTo>
                    <a:pt x="38744" y="53324"/>
                  </a:lnTo>
                  <a:lnTo>
                    <a:pt x="18649" y="97225"/>
                  </a:lnTo>
                  <a:lnTo>
                    <a:pt x="11809" y="126580"/>
                  </a:lnTo>
                  <a:lnTo>
                    <a:pt x="12429" y="157767"/>
                  </a:lnTo>
                  <a:lnTo>
                    <a:pt x="21527" y="194972"/>
                  </a:lnTo>
                  <a:lnTo>
                    <a:pt x="38455" y="232871"/>
                  </a:lnTo>
                  <a:lnTo>
                    <a:pt x="48841" y="247738"/>
                  </a:lnTo>
                  <a:lnTo>
                    <a:pt x="77550" y="273553"/>
                  </a:lnTo>
                  <a:lnTo>
                    <a:pt x="142875" y="2846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8" name="SMARTInkShape-3835"/>
            <p:cNvSpPr/>
            <p:nvPr>
              <p:custDataLst>
                <p:tags r:id="rId43"/>
              </p:custDataLst>
            </p:nvPr>
          </p:nvSpPr>
          <p:spPr bwMode="auto">
            <a:xfrm>
              <a:off x="1135863" y="5973961"/>
              <a:ext cx="120714" cy="238658"/>
            </a:xfrm>
            <a:custGeom>
              <a:avLst/>
              <a:gdLst/>
              <a:ahLst/>
              <a:cxnLst/>
              <a:rect l="0" t="0" r="0" b="0"/>
              <a:pathLst>
                <a:path w="120714" h="238658">
                  <a:moveTo>
                    <a:pt x="51786" y="35719"/>
                  </a:moveTo>
                  <a:lnTo>
                    <a:pt x="51786" y="35719"/>
                  </a:lnTo>
                  <a:lnTo>
                    <a:pt x="39426" y="55145"/>
                  </a:lnTo>
                  <a:lnTo>
                    <a:pt x="30417" y="67173"/>
                  </a:lnTo>
                  <a:lnTo>
                    <a:pt x="16550" y="101794"/>
                  </a:lnTo>
                  <a:lnTo>
                    <a:pt x="4256" y="141816"/>
                  </a:lnTo>
                  <a:lnTo>
                    <a:pt x="0" y="169350"/>
                  </a:lnTo>
                  <a:lnTo>
                    <a:pt x="3479" y="196360"/>
                  </a:lnTo>
                  <a:lnTo>
                    <a:pt x="10794" y="218474"/>
                  </a:lnTo>
                  <a:lnTo>
                    <a:pt x="21661" y="228729"/>
                  </a:lnTo>
                  <a:lnTo>
                    <a:pt x="35420" y="235603"/>
                  </a:lnTo>
                  <a:lnTo>
                    <a:pt x="48150" y="238657"/>
                  </a:lnTo>
                  <a:lnTo>
                    <a:pt x="75954" y="230896"/>
                  </a:lnTo>
                  <a:lnTo>
                    <a:pt x="92623" y="216060"/>
                  </a:lnTo>
                  <a:lnTo>
                    <a:pt x="114753" y="178939"/>
                  </a:lnTo>
                  <a:lnTo>
                    <a:pt x="120713" y="137686"/>
                  </a:lnTo>
                  <a:lnTo>
                    <a:pt x="116816" y="112787"/>
                  </a:lnTo>
                  <a:lnTo>
                    <a:pt x="98751" y="70378"/>
                  </a:lnTo>
                  <a:lnTo>
                    <a:pt x="60502" y="26901"/>
                  </a:lnTo>
                  <a:lnTo>
                    <a:pt x="47722" y="15925"/>
                  </a:lnTo>
                  <a:lnTo>
                    <a:pt x="7137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79" name="SMARTInkShape-3836"/>
            <p:cNvSpPr/>
            <p:nvPr>
              <p:custDataLst>
                <p:tags r:id="rId44"/>
              </p:custDataLst>
            </p:nvPr>
          </p:nvSpPr>
          <p:spPr bwMode="auto">
            <a:xfrm>
              <a:off x="1321597" y="5840016"/>
              <a:ext cx="26787" cy="377194"/>
            </a:xfrm>
            <a:custGeom>
              <a:avLst/>
              <a:gdLst/>
              <a:ahLst/>
              <a:cxnLst/>
              <a:rect l="0" t="0" r="0" b="0"/>
              <a:pathLst>
                <a:path w="26787" h="377194">
                  <a:moveTo>
                    <a:pt x="26786" y="0"/>
                  </a:moveTo>
                  <a:lnTo>
                    <a:pt x="26786" y="0"/>
                  </a:lnTo>
                  <a:lnTo>
                    <a:pt x="24140" y="17650"/>
                  </a:lnTo>
                  <a:lnTo>
                    <a:pt x="17072" y="52524"/>
                  </a:lnTo>
                  <a:lnTo>
                    <a:pt x="11340" y="95267"/>
                  </a:lnTo>
                  <a:lnTo>
                    <a:pt x="9642" y="135714"/>
                  </a:lnTo>
                  <a:lnTo>
                    <a:pt x="6493" y="176472"/>
                  </a:lnTo>
                  <a:lnTo>
                    <a:pt x="1921" y="213683"/>
                  </a:lnTo>
                  <a:lnTo>
                    <a:pt x="567" y="252490"/>
                  </a:lnTo>
                  <a:lnTo>
                    <a:pt x="166" y="290116"/>
                  </a:lnTo>
                  <a:lnTo>
                    <a:pt x="30" y="334237"/>
                  </a:lnTo>
                  <a:lnTo>
                    <a:pt x="0" y="375290"/>
                  </a:lnTo>
                  <a:lnTo>
                    <a:pt x="991" y="377193"/>
                  </a:lnTo>
                  <a:lnTo>
                    <a:pt x="8927" y="3750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0" name="SMARTInkShape-3837"/>
            <p:cNvSpPr/>
            <p:nvPr>
              <p:custDataLst>
                <p:tags r:id="rId45"/>
              </p:custDataLst>
            </p:nvPr>
          </p:nvSpPr>
          <p:spPr bwMode="auto">
            <a:xfrm>
              <a:off x="1393151" y="5795367"/>
              <a:ext cx="26671" cy="392907"/>
            </a:xfrm>
            <a:custGeom>
              <a:avLst/>
              <a:gdLst/>
              <a:ahLst/>
              <a:cxnLst/>
              <a:rect l="0" t="0" r="0" b="0"/>
              <a:pathLst>
                <a:path w="26671" h="392907">
                  <a:moveTo>
                    <a:pt x="26670" y="0"/>
                  </a:moveTo>
                  <a:lnTo>
                    <a:pt x="26670" y="0"/>
                  </a:lnTo>
                  <a:lnTo>
                    <a:pt x="24024" y="41475"/>
                  </a:lnTo>
                  <a:lnTo>
                    <a:pt x="18981" y="79740"/>
                  </a:lnTo>
                  <a:lnTo>
                    <a:pt x="11848" y="124083"/>
                  </a:lnTo>
                  <a:lnTo>
                    <a:pt x="8718" y="165199"/>
                  </a:lnTo>
                  <a:lnTo>
                    <a:pt x="2940" y="207808"/>
                  </a:lnTo>
                  <a:lnTo>
                    <a:pt x="787" y="246010"/>
                  </a:lnTo>
                  <a:lnTo>
                    <a:pt x="149" y="284448"/>
                  </a:lnTo>
                  <a:lnTo>
                    <a:pt x="0" y="315929"/>
                  </a:lnTo>
                  <a:lnTo>
                    <a:pt x="4656" y="357640"/>
                  </a:lnTo>
                  <a:lnTo>
                    <a:pt x="17740" y="39290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1" name="SMARTInkShape-3838"/>
            <p:cNvSpPr/>
            <p:nvPr>
              <p:custDataLst>
                <p:tags r:id="rId46"/>
              </p:custDataLst>
            </p:nvPr>
          </p:nvSpPr>
          <p:spPr bwMode="auto">
            <a:xfrm>
              <a:off x="1460491" y="6027539"/>
              <a:ext cx="140204" cy="180619"/>
            </a:xfrm>
            <a:custGeom>
              <a:avLst/>
              <a:gdLst/>
              <a:ahLst/>
              <a:cxnLst/>
              <a:rect l="0" t="0" r="0" b="0"/>
              <a:pathLst>
                <a:path w="140204" h="180619">
                  <a:moveTo>
                    <a:pt x="39697" y="0"/>
                  </a:moveTo>
                  <a:lnTo>
                    <a:pt x="39697" y="0"/>
                  </a:lnTo>
                  <a:lnTo>
                    <a:pt x="21605" y="38829"/>
                  </a:lnTo>
                  <a:lnTo>
                    <a:pt x="6924" y="81769"/>
                  </a:lnTo>
                  <a:lnTo>
                    <a:pt x="0" y="113415"/>
                  </a:lnTo>
                  <a:lnTo>
                    <a:pt x="1548" y="132758"/>
                  </a:lnTo>
                  <a:lnTo>
                    <a:pt x="10836" y="151277"/>
                  </a:lnTo>
                  <a:lnTo>
                    <a:pt x="30153" y="173146"/>
                  </a:lnTo>
                  <a:lnTo>
                    <a:pt x="36311" y="177938"/>
                  </a:lnTo>
                  <a:lnTo>
                    <a:pt x="53736" y="180618"/>
                  </a:lnTo>
                  <a:lnTo>
                    <a:pt x="92520" y="174253"/>
                  </a:lnTo>
                  <a:lnTo>
                    <a:pt x="115100" y="161543"/>
                  </a:lnTo>
                  <a:lnTo>
                    <a:pt x="129617" y="145209"/>
                  </a:lnTo>
                  <a:lnTo>
                    <a:pt x="140203" y="118322"/>
                  </a:lnTo>
                  <a:lnTo>
                    <a:pt x="140142" y="80478"/>
                  </a:lnTo>
                  <a:lnTo>
                    <a:pt x="133840" y="52067"/>
                  </a:lnTo>
                  <a:lnTo>
                    <a:pt x="123210" y="37693"/>
                  </a:lnTo>
                  <a:lnTo>
                    <a:pt x="108564" y="25681"/>
                  </a:lnTo>
                  <a:lnTo>
                    <a:pt x="48626" y="893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2" name="SMARTInkShape-3839"/>
            <p:cNvSpPr/>
            <p:nvPr>
              <p:custDataLst>
                <p:tags r:id="rId47"/>
              </p:custDataLst>
            </p:nvPr>
          </p:nvSpPr>
          <p:spPr bwMode="auto">
            <a:xfrm>
              <a:off x="1616874" y="5982891"/>
              <a:ext cx="283198" cy="244747"/>
            </a:xfrm>
            <a:custGeom>
              <a:avLst/>
              <a:gdLst/>
              <a:ahLst/>
              <a:cxnLst/>
              <a:rect l="0" t="0" r="0" b="0"/>
              <a:pathLst>
                <a:path w="283198" h="244747">
                  <a:moveTo>
                    <a:pt x="17259" y="0"/>
                  </a:moveTo>
                  <a:lnTo>
                    <a:pt x="17259" y="0"/>
                  </a:lnTo>
                  <a:lnTo>
                    <a:pt x="12518" y="39079"/>
                  </a:lnTo>
                  <a:lnTo>
                    <a:pt x="8164" y="79266"/>
                  </a:lnTo>
                  <a:lnTo>
                    <a:pt x="1425" y="118514"/>
                  </a:lnTo>
                  <a:lnTo>
                    <a:pt x="0" y="157816"/>
                  </a:lnTo>
                  <a:lnTo>
                    <a:pt x="2223" y="196580"/>
                  </a:lnTo>
                  <a:lnTo>
                    <a:pt x="11863" y="232196"/>
                  </a:lnTo>
                  <a:lnTo>
                    <a:pt x="15647" y="238142"/>
                  </a:lnTo>
                  <a:lnTo>
                    <a:pt x="20153" y="242105"/>
                  </a:lnTo>
                  <a:lnTo>
                    <a:pt x="25141" y="244746"/>
                  </a:lnTo>
                  <a:lnTo>
                    <a:pt x="29459" y="244523"/>
                  </a:lnTo>
                  <a:lnTo>
                    <a:pt x="33330" y="242391"/>
                  </a:lnTo>
                  <a:lnTo>
                    <a:pt x="36903" y="238984"/>
                  </a:lnTo>
                  <a:lnTo>
                    <a:pt x="40872" y="229908"/>
                  </a:lnTo>
                  <a:lnTo>
                    <a:pt x="48161" y="193690"/>
                  </a:lnTo>
                  <a:lnTo>
                    <a:pt x="58163" y="153022"/>
                  </a:lnTo>
                  <a:lnTo>
                    <a:pt x="61414" y="112057"/>
                  </a:lnTo>
                  <a:lnTo>
                    <a:pt x="68910" y="73552"/>
                  </a:lnTo>
                  <a:lnTo>
                    <a:pt x="70724" y="47058"/>
                  </a:lnTo>
                  <a:lnTo>
                    <a:pt x="71823" y="85560"/>
                  </a:lnTo>
                  <a:lnTo>
                    <a:pt x="80550" y="122698"/>
                  </a:lnTo>
                  <a:lnTo>
                    <a:pt x="88052" y="146805"/>
                  </a:lnTo>
                  <a:lnTo>
                    <a:pt x="120766" y="191054"/>
                  </a:lnTo>
                  <a:lnTo>
                    <a:pt x="125951" y="194838"/>
                  </a:lnTo>
                  <a:lnTo>
                    <a:pt x="130400" y="196368"/>
                  </a:lnTo>
                  <a:lnTo>
                    <a:pt x="134358" y="196396"/>
                  </a:lnTo>
                  <a:lnTo>
                    <a:pt x="144048" y="191136"/>
                  </a:lnTo>
                  <a:lnTo>
                    <a:pt x="149410" y="186955"/>
                  </a:lnTo>
                  <a:lnTo>
                    <a:pt x="155368" y="177018"/>
                  </a:lnTo>
                  <a:lnTo>
                    <a:pt x="163933" y="140248"/>
                  </a:lnTo>
                  <a:lnTo>
                    <a:pt x="167058" y="101455"/>
                  </a:lnTo>
                  <a:lnTo>
                    <a:pt x="161242" y="78599"/>
                  </a:lnTo>
                  <a:lnTo>
                    <a:pt x="161865" y="76212"/>
                  </a:lnTo>
                  <a:lnTo>
                    <a:pt x="163272" y="74621"/>
                  </a:lnTo>
                  <a:lnTo>
                    <a:pt x="167482" y="72852"/>
                  </a:lnTo>
                  <a:lnTo>
                    <a:pt x="210071" y="71492"/>
                  </a:lnTo>
                  <a:lnTo>
                    <a:pt x="233138" y="66713"/>
                  </a:lnTo>
                  <a:lnTo>
                    <a:pt x="254084" y="54272"/>
                  </a:lnTo>
                  <a:lnTo>
                    <a:pt x="271811" y="38428"/>
                  </a:lnTo>
                  <a:lnTo>
                    <a:pt x="278560" y="28323"/>
                  </a:lnTo>
                  <a:lnTo>
                    <a:pt x="283197" y="11479"/>
                  </a:lnTo>
                  <a:lnTo>
                    <a:pt x="282856" y="7652"/>
                  </a:lnTo>
                  <a:lnTo>
                    <a:pt x="281636" y="5102"/>
                  </a:lnTo>
                  <a:lnTo>
                    <a:pt x="279831" y="3401"/>
                  </a:lnTo>
                  <a:lnTo>
                    <a:pt x="276643" y="3259"/>
                  </a:lnTo>
                  <a:lnTo>
                    <a:pt x="267809" y="5747"/>
                  </a:lnTo>
                  <a:lnTo>
                    <a:pt x="234332" y="41196"/>
                  </a:lnTo>
                  <a:lnTo>
                    <a:pt x="221365" y="64130"/>
                  </a:lnTo>
                  <a:lnTo>
                    <a:pt x="215224" y="99539"/>
                  </a:lnTo>
                  <a:lnTo>
                    <a:pt x="216144" y="132239"/>
                  </a:lnTo>
                  <a:lnTo>
                    <a:pt x="258361" y="1964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3" name="SMARTInkShape-3840"/>
            <p:cNvSpPr/>
            <p:nvPr>
              <p:custDataLst>
                <p:tags r:id="rId48"/>
              </p:custDataLst>
            </p:nvPr>
          </p:nvSpPr>
          <p:spPr bwMode="auto">
            <a:xfrm>
              <a:off x="1923761" y="5873119"/>
              <a:ext cx="165787" cy="318446"/>
            </a:xfrm>
            <a:custGeom>
              <a:avLst/>
              <a:gdLst/>
              <a:ahLst/>
              <a:cxnLst/>
              <a:rect l="0" t="0" r="0" b="0"/>
              <a:pathLst>
                <a:path w="165787" h="318446">
                  <a:moveTo>
                    <a:pt x="85419" y="163351"/>
                  </a:moveTo>
                  <a:lnTo>
                    <a:pt x="85419" y="163351"/>
                  </a:lnTo>
                  <a:lnTo>
                    <a:pt x="80678" y="153868"/>
                  </a:lnTo>
                  <a:lnTo>
                    <a:pt x="73059" y="146568"/>
                  </a:lnTo>
                  <a:lnTo>
                    <a:pt x="68249" y="143232"/>
                  </a:lnTo>
                  <a:lnTo>
                    <a:pt x="63058" y="142001"/>
                  </a:lnTo>
                  <a:lnTo>
                    <a:pt x="51999" y="143278"/>
                  </a:lnTo>
                  <a:lnTo>
                    <a:pt x="29876" y="159056"/>
                  </a:lnTo>
                  <a:lnTo>
                    <a:pt x="9210" y="192064"/>
                  </a:lnTo>
                  <a:lnTo>
                    <a:pt x="0" y="233263"/>
                  </a:lnTo>
                  <a:lnTo>
                    <a:pt x="2011" y="262668"/>
                  </a:lnTo>
                  <a:lnTo>
                    <a:pt x="11580" y="295526"/>
                  </a:lnTo>
                  <a:lnTo>
                    <a:pt x="17214" y="305769"/>
                  </a:lnTo>
                  <a:lnTo>
                    <a:pt x="30962" y="313629"/>
                  </a:lnTo>
                  <a:lnTo>
                    <a:pt x="48317" y="318445"/>
                  </a:lnTo>
                  <a:lnTo>
                    <a:pt x="62645" y="317279"/>
                  </a:lnTo>
                  <a:lnTo>
                    <a:pt x="86609" y="301561"/>
                  </a:lnTo>
                  <a:lnTo>
                    <a:pt x="103080" y="278054"/>
                  </a:lnTo>
                  <a:lnTo>
                    <a:pt x="120719" y="234605"/>
                  </a:lnTo>
                  <a:lnTo>
                    <a:pt x="132961" y="194292"/>
                  </a:lnTo>
                  <a:lnTo>
                    <a:pt x="141949" y="159839"/>
                  </a:lnTo>
                  <a:lnTo>
                    <a:pt x="146155" y="124496"/>
                  </a:lnTo>
                  <a:lnTo>
                    <a:pt x="153714" y="84127"/>
                  </a:lnTo>
                  <a:lnTo>
                    <a:pt x="158881" y="47490"/>
                  </a:lnTo>
                  <a:lnTo>
                    <a:pt x="165180" y="6065"/>
                  </a:lnTo>
                  <a:lnTo>
                    <a:pt x="165382" y="1939"/>
                  </a:lnTo>
                  <a:lnTo>
                    <a:pt x="164524" y="179"/>
                  </a:lnTo>
                  <a:lnTo>
                    <a:pt x="162961" y="0"/>
                  </a:lnTo>
                  <a:lnTo>
                    <a:pt x="160926" y="871"/>
                  </a:lnTo>
                  <a:lnTo>
                    <a:pt x="153322" y="16320"/>
                  </a:lnTo>
                  <a:lnTo>
                    <a:pt x="144785" y="53970"/>
                  </a:lnTo>
                  <a:lnTo>
                    <a:pt x="135971" y="88607"/>
                  </a:lnTo>
                  <a:lnTo>
                    <a:pt x="131817" y="127203"/>
                  </a:lnTo>
                  <a:lnTo>
                    <a:pt x="130586" y="165318"/>
                  </a:lnTo>
                  <a:lnTo>
                    <a:pt x="130221" y="201746"/>
                  </a:lnTo>
                  <a:lnTo>
                    <a:pt x="132082" y="243474"/>
                  </a:lnTo>
                  <a:lnTo>
                    <a:pt x="144334" y="274293"/>
                  </a:lnTo>
                  <a:lnTo>
                    <a:pt x="165786" y="2972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4" name="SMARTInkShape-3841"/>
            <p:cNvSpPr/>
            <p:nvPr>
              <p:custDataLst>
                <p:tags r:id="rId49"/>
              </p:custDataLst>
            </p:nvPr>
          </p:nvSpPr>
          <p:spPr bwMode="auto">
            <a:xfrm>
              <a:off x="2196826" y="5795367"/>
              <a:ext cx="139429" cy="408410"/>
            </a:xfrm>
            <a:custGeom>
              <a:avLst/>
              <a:gdLst/>
              <a:ahLst/>
              <a:cxnLst/>
              <a:rect l="0" t="0" r="0" b="0"/>
              <a:pathLst>
                <a:path w="139429" h="408410">
                  <a:moveTo>
                    <a:pt x="53455" y="0"/>
                  </a:moveTo>
                  <a:lnTo>
                    <a:pt x="53455" y="0"/>
                  </a:lnTo>
                  <a:lnTo>
                    <a:pt x="53455" y="44587"/>
                  </a:lnTo>
                  <a:lnTo>
                    <a:pt x="48715" y="85096"/>
                  </a:lnTo>
                  <a:lnTo>
                    <a:pt x="41027" y="119580"/>
                  </a:lnTo>
                  <a:lnTo>
                    <a:pt x="37205" y="159675"/>
                  </a:lnTo>
                  <a:lnTo>
                    <a:pt x="31332" y="198234"/>
                  </a:lnTo>
                  <a:lnTo>
                    <a:pt x="23308" y="239534"/>
                  </a:lnTo>
                  <a:lnTo>
                    <a:pt x="12700" y="283677"/>
                  </a:lnTo>
                  <a:lnTo>
                    <a:pt x="4579" y="325385"/>
                  </a:lnTo>
                  <a:lnTo>
                    <a:pt x="1270" y="335197"/>
                  </a:lnTo>
                  <a:lnTo>
                    <a:pt x="496" y="329554"/>
                  </a:lnTo>
                  <a:lnTo>
                    <a:pt x="0" y="301679"/>
                  </a:lnTo>
                  <a:lnTo>
                    <a:pt x="14135" y="271508"/>
                  </a:lnTo>
                  <a:lnTo>
                    <a:pt x="41797" y="229010"/>
                  </a:lnTo>
                  <a:lnTo>
                    <a:pt x="45683" y="224111"/>
                  </a:lnTo>
                  <a:lnTo>
                    <a:pt x="60584" y="218667"/>
                  </a:lnTo>
                  <a:lnTo>
                    <a:pt x="70114" y="217216"/>
                  </a:lnTo>
                  <a:lnTo>
                    <a:pt x="88641" y="220894"/>
                  </a:lnTo>
                  <a:lnTo>
                    <a:pt x="104812" y="229144"/>
                  </a:lnTo>
                  <a:lnTo>
                    <a:pt x="115307" y="239425"/>
                  </a:lnTo>
                  <a:lnTo>
                    <a:pt x="131533" y="270591"/>
                  </a:lnTo>
                  <a:lnTo>
                    <a:pt x="139428" y="311245"/>
                  </a:lnTo>
                  <a:lnTo>
                    <a:pt x="137027" y="345229"/>
                  </a:lnTo>
                  <a:lnTo>
                    <a:pt x="130031" y="369409"/>
                  </a:lnTo>
                  <a:lnTo>
                    <a:pt x="116935" y="389141"/>
                  </a:lnTo>
                  <a:lnTo>
                    <a:pt x="95746" y="402815"/>
                  </a:lnTo>
                  <a:lnTo>
                    <a:pt x="70616" y="408409"/>
                  </a:lnTo>
                  <a:lnTo>
                    <a:pt x="55791" y="404427"/>
                  </a:lnTo>
                  <a:lnTo>
                    <a:pt x="49059" y="400587"/>
                  </a:lnTo>
                  <a:lnTo>
                    <a:pt x="38934" y="388382"/>
                  </a:lnTo>
                  <a:lnTo>
                    <a:pt x="34844" y="380961"/>
                  </a:lnTo>
                  <a:lnTo>
                    <a:pt x="26666" y="30361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5" name="SMARTInkShape-3842"/>
            <p:cNvSpPr/>
            <p:nvPr>
              <p:custDataLst>
                <p:tags r:id="rId50"/>
              </p:custDataLst>
            </p:nvPr>
          </p:nvSpPr>
          <p:spPr bwMode="auto">
            <a:xfrm>
              <a:off x="2368570" y="6010403"/>
              <a:ext cx="140593" cy="349976"/>
            </a:xfrm>
            <a:custGeom>
              <a:avLst/>
              <a:gdLst/>
              <a:ahLst/>
              <a:cxnLst/>
              <a:rect l="0" t="0" r="0" b="0"/>
              <a:pathLst>
                <a:path w="140593" h="349976">
                  <a:moveTo>
                    <a:pt x="33516" y="26067"/>
                  </a:moveTo>
                  <a:lnTo>
                    <a:pt x="33516" y="26067"/>
                  </a:lnTo>
                  <a:lnTo>
                    <a:pt x="33516" y="60498"/>
                  </a:lnTo>
                  <a:lnTo>
                    <a:pt x="36162" y="99767"/>
                  </a:lnTo>
                  <a:lnTo>
                    <a:pt x="45945" y="143260"/>
                  </a:lnTo>
                  <a:lnTo>
                    <a:pt x="54253" y="155213"/>
                  </a:lnTo>
                  <a:lnTo>
                    <a:pt x="59247" y="159789"/>
                  </a:lnTo>
                  <a:lnTo>
                    <a:pt x="64561" y="160854"/>
                  </a:lnTo>
                  <a:lnTo>
                    <a:pt x="70088" y="159582"/>
                  </a:lnTo>
                  <a:lnTo>
                    <a:pt x="80528" y="152874"/>
                  </a:lnTo>
                  <a:lnTo>
                    <a:pt x="88475" y="143280"/>
                  </a:lnTo>
                  <a:lnTo>
                    <a:pt x="107790" y="101559"/>
                  </a:lnTo>
                  <a:lnTo>
                    <a:pt x="118817" y="69751"/>
                  </a:lnTo>
                  <a:lnTo>
                    <a:pt x="127027" y="30679"/>
                  </a:lnTo>
                  <a:lnTo>
                    <a:pt x="131803" y="2394"/>
                  </a:lnTo>
                  <a:lnTo>
                    <a:pt x="133767" y="362"/>
                  </a:lnTo>
                  <a:lnTo>
                    <a:pt x="136069" y="0"/>
                  </a:lnTo>
                  <a:lnTo>
                    <a:pt x="137603" y="1743"/>
                  </a:lnTo>
                  <a:lnTo>
                    <a:pt x="139308" y="8971"/>
                  </a:lnTo>
                  <a:lnTo>
                    <a:pt x="140403" y="50177"/>
                  </a:lnTo>
                  <a:lnTo>
                    <a:pt x="140592" y="86677"/>
                  </a:lnTo>
                  <a:lnTo>
                    <a:pt x="139656" y="127479"/>
                  </a:lnTo>
                  <a:lnTo>
                    <a:pt x="133536" y="166135"/>
                  </a:lnTo>
                  <a:lnTo>
                    <a:pt x="126431" y="207577"/>
                  </a:lnTo>
                  <a:lnTo>
                    <a:pt x="122893" y="244440"/>
                  </a:lnTo>
                  <a:lnTo>
                    <a:pt x="113311" y="286710"/>
                  </a:lnTo>
                  <a:lnTo>
                    <a:pt x="106684" y="307603"/>
                  </a:lnTo>
                  <a:lnTo>
                    <a:pt x="81946" y="342750"/>
                  </a:lnTo>
                  <a:lnTo>
                    <a:pt x="75546" y="349708"/>
                  </a:lnTo>
                  <a:lnTo>
                    <a:pt x="70465" y="349975"/>
                  </a:lnTo>
                  <a:lnTo>
                    <a:pt x="56883" y="344981"/>
                  </a:lnTo>
                  <a:lnTo>
                    <a:pt x="37242" y="326272"/>
                  </a:lnTo>
                  <a:lnTo>
                    <a:pt x="16539" y="284579"/>
                  </a:lnTo>
                  <a:lnTo>
                    <a:pt x="1882" y="240319"/>
                  </a:lnTo>
                  <a:lnTo>
                    <a:pt x="0" y="212579"/>
                  </a:lnTo>
                  <a:lnTo>
                    <a:pt x="5285" y="182641"/>
                  </a:lnTo>
                  <a:lnTo>
                    <a:pt x="13135" y="166165"/>
                  </a:lnTo>
                  <a:lnTo>
                    <a:pt x="18835" y="158447"/>
                  </a:lnTo>
                  <a:lnTo>
                    <a:pt x="23729" y="156984"/>
                  </a:lnTo>
                  <a:lnTo>
                    <a:pt x="37104" y="158003"/>
                  </a:lnTo>
                  <a:lnTo>
                    <a:pt x="60305" y="1689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6" name="SMARTInkShape-3843"/>
            <p:cNvSpPr/>
            <p:nvPr>
              <p:custDataLst>
                <p:tags r:id="rId51"/>
              </p:custDataLst>
            </p:nvPr>
          </p:nvSpPr>
          <p:spPr bwMode="auto">
            <a:xfrm>
              <a:off x="2627251" y="5995249"/>
              <a:ext cx="426703" cy="257010"/>
            </a:xfrm>
            <a:custGeom>
              <a:avLst/>
              <a:gdLst/>
              <a:ahLst/>
              <a:cxnLst/>
              <a:rect l="0" t="0" r="0" b="0"/>
              <a:pathLst>
                <a:path w="426703" h="257010">
                  <a:moveTo>
                    <a:pt x="167741" y="76939"/>
                  </a:moveTo>
                  <a:lnTo>
                    <a:pt x="167741" y="76939"/>
                  </a:lnTo>
                  <a:lnTo>
                    <a:pt x="167741" y="72198"/>
                  </a:lnTo>
                  <a:lnTo>
                    <a:pt x="166749" y="70802"/>
                  </a:lnTo>
                  <a:lnTo>
                    <a:pt x="165096" y="69870"/>
                  </a:lnTo>
                  <a:lnTo>
                    <a:pt x="163001" y="69250"/>
                  </a:lnTo>
                  <a:lnTo>
                    <a:pt x="147004" y="44323"/>
                  </a:lnTo>
                  <a:lnTo>
                    <a:pt x="142010" y="40312"/>
                  </a:lnTo>
                  <a:lnTo>
                    <a:pt x="125878" y="35855"/>
                  </a:lnTo>
                  <a:lnTo>
                    <a:pt x="116020" y="34667"/>
                  </a:lnTo>
                  <a:lnTo>
                    <a:pt x="97129" y="38638"/>
                  </a:lnTo>
                  <a:lnTo>
                    <a:pt x="72405" y="52030"/>
                  </a:lnTo>
                  <a:lnTo>
                    <a:pt x="40130" y="81155"/>
                  </a:lnTo>
                  <a:lnTo>
                    <a:pt x="18658" y="113491"/>
                  </a:lnTo>
                  <a:lnTo>
                    <a:pt x="4568" y="148540"/>
                  </a:lnTo>
                  <a:lnTo>
                    <a:pt x="0" y="179954"/>
                  </a:lnTo>
                  <a:lnTo>
                    <a:pt x="4224" y="200114"/>
                  </a:lnTo>
                  <a:lnTo>
                    <a:pt x="8128" y="209657"/>
                  </a:lnTo>
                  <a:lnTo>
                    <a:pt x="14700" y="216019"/>
                  </a:lnTo>
                  <a:lnTo>
                    <a:pt x="32585" y="223088"/>
                  </a:lnTo>
                  <a:lnTo>
                    <a:pt x="45825" y="223584"/>
                  </a:lnTo>
                  <a:lnTo>
                    <a:pt x="50745" y="222327"/>
                  </a:lnTo>
                  <a:lnTo>
                    <a:pt x="67150" y="211077"/>
                  </a:lnTo>
                  <a:lnTo>
                    <a:pt x="107254" y="172026"/>
                  </a:lnTo>
                  <a:lnTo>
                    <a:pt x="122316" y="145698"/>
                  </a:lnTo>
                  <a:lnTo>
                    <a:pt x="136881" y="104367"/>
                  </a:lnTo>
                  <a:lnTo>
                    <a:pt x="145157" y="61980"/>
                  </a:lnTo>
                  <a:lnTo>
                    <a:pt x="149467" y="43042"/>
                  </a:lnTo>
                  <a:lnTo>
                    <a:pt x="149845" y="78666"/>
                  </a:lnTo>
                  <a:lnTo>
                    <a:pt x="145131" y="113721"/>
                  </a:lnTo>
                  <a:lnTo>
                    <a:pt x="146931" y="146045"/>
                  </a:lnTo>
                  <a:lnTo>
                    <a:pt x="157420" y="183634"/>
                  </a:lnTo>
                  <a:lnTo>
                    <a:pt x="172069" y="208763"/>
                  </a:lnTo>
                  <a:lnTo>
                    <a:pt x="183225" y="219201"/>
                  </a:lnTo>
                  <a:lnTo>
                    <a:pt x="197443" y="224503"/>
                  </a:lnTo>
                  <a:lnTo>
                    <a:pt x="205402" y="225916"/>
                  </a:lnTo>
                  <a:lnTo>
                    <a:pt x="222182" y="222196"/>
                  </a:lnTo>
                  <a:lnTo>
                    <a:pt x="230824" y="218424"/>
                  </a:lnTo>
                  <a:lnTo>
                    <a:pt x="243072" y="206297"/>
                  </a:lnTo>
                  <a:lnTo>
                    <a:pt x="263760" y="164778"/>
                  </a:lnTo>
                  <a:lnTo>
                    <a:pt x="276338" y="127990"/>
                  </a:lnTo>
                  <a:lnTo>
                    <a:pt x="282348" y="88125"/>
                  </a:lnTo>
                  <a:lnTo>
                    <a:pt x="288373" y="49074"/>
                  </a:lnTo>
                  <a:lnTo>
                    <a:pt x="298637" y="4794"/>
                  </a:lnTo>
                  <a:lnTo>
                    <a:pt x="300331" y="226"/>
                  </a:lnTo>
                  <a:lnTo>
                    <a:pt x="301775" y="0"/>
                  </a:lnTo>
                  <a:lnTo>
                    <a:pt x="306025" y="2393"/>
                  </a:lnTo>
                  <a:lnTo>
                    <a:pt x="316838" y="38549"/>
                  </a:lnTo>
                  <a:lnTo>
                    <a:pt x="325883" y="76411"/>
                  </a:lnTo>
                  <a:lnTo>
                    <a:pt x="332704" y="117293"/>
                  </a:lnTo>
                  <a:lnTo>
                    <a:pt x="337961" y="148121"/>
                  </a:lnTo>
                  <a:lnTo>
                    <a:pt x="342613" y="182989"/>
                  </a:lnTo>
                  <a:lnTo>
                    <a:pt x="344240" y="226542"/>
                  </a:lnTo>
                  <a:lnTo>
                    <a:pt x="338501" y="256259"/>
                  </a:lnTo>
                  <a:lnTo>
                    <a:pt x="337144" y="257009"/>
                  </a:lnTo>
                  <a:lnTo>
                    <a:pt x="335246" y="255524"/>
                  </a:lnTo>
                  <a:lnTo>
                    <a:pt x="332990" y="252550"/>
                  </a:lnTo>
                  <a:lnTo>
                    <a:pt x="329070" y="208531"/>
                  </a:lnTo>
                  <a:lnTo>
                    <a:pt x="331297" y="177115"/>
                  </a:lnTo>
                  <a:lnTo>
                    <a:pt x="336199" y="135092"/>
                  </a:lnTo>
                  <a:lnTo>
                    <a:pt x="350433" y="96693"/>
                  </a:lnTo>
                  <a:lnTo>
                    <a:pt x="366474" y="68972"/>
                  </a:lnTo>
                  <a:lnTo>
                    <a:pt x="388457" y="44386"/>
                  </a:lnTo>
                  <a:lnTo>
                    <a:pt x="394260" y="41346"/>
                  </a:lnTo>
                  <a:lnTo>
                    <a:pt x="400113" y="40312"/>
                  </a:lnTo>
                  <a:lnTo>
                    <a:pt x="410916" y="41809"/>
                  </a:lnTo>
                  <a:lnTo>
                    <a:pt x="419025" y="45781"/>
                  </a:lnTo>
                  <a:lnTo>
                    <a:pt x="423290" y="58792"/>
                  </a:lnTo>
                  <a:lnTo>
                    <a:pt x="423045" y="93720"/>
                  </a:lnTo>
                  <a:lnTo>
                    <a:pt x="419335" y="133835"/>
                  </a:lnTo>
                  <a:lnTo>
                    <a:pt x="426702" y="22874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7" name="SMARTInkShape-3844"/>
            <p:cNvSpPr/>
            <p:nvPr>
              <p:custDataLst>
                <p:tags r:id="rId52"/>
              </p:custDataLst>
            </p:nvPr>
          </p:nvSpPr>
          <p:spPr bwMode="auto">
            <a:xfrm>
              <a:off x="866180" y="5986675"/>
              <a:ext cx="205384" cy="14076"/>
            </a:xfrm>
            <a:custGeom>
              <a:avLst/>
              <a:gdLst/>
              <a:ahLst/>
              <a:cxnLst/>
              <a:rect l="0" t="0" r="0" b="0"/>
              <a:pathLst>
                <a:path w="205384" h="14076">
                  <a:moveTo>
                    <a:pt x="0" y="5145"/>
                  </a:moveTo>
                  <a:lnTo>
                    <a:pt x="0" y="5145"/>
                  </a:lnTo>
                  <a:lnTo>
                    <a:pt x="12429" y="5145"/>
                  </a:lnTo>
                  <a:lnTo>
                    <a:pt x="34021" y="0"/>
                  </a:lnTo>
                  <a:lnTo>
                    <a:pt x="68399" y="3180"/>
                  </a:lnTo>
                  <a:lnTo>
                    <a:pt x="103169" y="5555"/>
                  </a:lnTo>
                  <a:lnTo>
                    <a:pt x="144733" y="12098"/>
                  </a:lnTo>
                  <a:lnTo>
                    <a:pt x="205383" y="1407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8" name="SMARTInkShape-3845"/>
            <p:cNvSpPr/>
            <p:nvPr>
              <p:custDataLst>
                <p:tags r:id="rId53"/>
              </p:custDataLst>
            </p:nvPr>
          </p:nvSpPr>
          <p:spPr bwMode="auto">
            <a:xfrm>
              <a:off x="952549" y="5805938"/>
              <a:ext cx="199382" cy="412971"/>
            </a:xfrm>
            <a:custGeom>
              <a:avLst/>
              <a:gdLst/>
              <a:ahLst/>
              <a:cxnLst/>
              <a:rect l="0" t="0" r="0" b="0"/>
              <a:pathLst>
                <a:path w="199382" h="412971">
                  <a:moveTo>
                    <a:pt x="199381" y="96585"/>
                  </a:moveTo>
                  <a:lnTo>
                    <a:pt x="199381" y="96585"/>
                  </a:lnTo>
                  <a:lnTo>
                    <a:pt x="199381" y="91845"/>
                  </a:lnTo>
                  <a:lnTo>
                    <a:pt x="196735" y="86871"/>
                  </a:lnTo>
                  <a:lnTo>
                    <a:pt x="192252" y="79369"/>
                  </a:lnTo>
                  <a:lnTo>
                    <a:pt x="182165" y="58412"/>
                  </a:lnTo>
                  <a:lnTo>
                    <a:pt x="162199" y="35335"/>
                  </a:lnTo>
                  <a:lnTo>
                    <a:pt x="140298" y="20339"/>
                  </a:lnTo>
                  <a:lnTo>
                    <a:pt x="104705" y="5753"/>
                  </a:lnTo>
                  <a:lnTo>
                    <a:pt x="69574" y="550"/>
                  </a:lnTo>
                  <a:lnTo>
                    <a:pt x="41857" y="0"/>
                  </a:lnTo>
                  <a:lnTo>
                    <a:pt x="30813" y="3388"/>
                  </a:lnTo>
                  <a:lnTo>
                    <a:pt x="14277" y="20354"/>
                  </a:lnTo>
                  <a:lnTo>
                    <a:pt x="1550" y="48973"/>
                  </a:lnTo>
                  <a:lnTo>
                    <a:pt x="0" y="68479"/>
                  </a:lnTo>
                  <a:lnTo>
                    <a:pt x="7090" y="105255"/>
                  </a:lnTo>
                  <a:lnTo>
                    <a:pt x="18045" y="142175"/>
                  </a:lnTo>
                  <a:lnTo>
                    <a:pt x="29763" y="186656"/>
                  </a:lnTo>
                  <a:lnTo>
                    <a:pt x="41632" y="228920"/>
                  </a:lnTo>
                  <a:lnTo>
                    <a:pt x="47394" y="273060"/>
                  </a:lnTo>
                  <a:lnTo>
                    <a:pt x="57058" y="317351"/>
                  </a:lnTo>
                  <a:lnTo>
                    <a:pt x="63781" y="355057"/>
                  </a:lnTo>
                  <a:lnTo>
                    <a:pt x="72238" y="394329"/>
                  </a:lnTo>
                  <a:lnTo>
                    <a:pt x="80817" y="408849"/>
                  </a:lnTo>
                  <a:lnTo>
                    <a:pt x="82193" y="412970"/>
                  </a:lnTo>
                  <a:lnTo>
                    <a:pt x="83295" y="40912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89" name="SMARTInkShape-3846"/>
            <p:cNvSpPr/>
            <p:nvPr>
              <p:custDataLst>
                <p:tags r:id="rId54"/>
              </p:custDataLst>
            </p:nvPr>
          </p:nvSpPr>
          <p:spPr bwMode="auto">
            <a:xfrm>
              <a:off x="5063133" y="6279413"/>
              <a:ext cx="821532" cy="60666"/>
            </a:xfrm>
            <a:custGeom>
              <a:avLst/>
              <a:gdLst/>
              <a:ahLst/>
              <a:cxnLst/>
              <a:rect l="0" t="0" r="0" b="0"/>
              <a:pathLst>
                <a:path w="821532" h="60666">
                  <a:moveTo>
                    <a:pt x="0" y="60665"/>
                  </a:moveTo>
                  <a:lnTo>
                    <a:pt x="0" y="60665"/>
                  </a:lnTo>
                  <a:lnTo>
                    <a:pt x="20990" y="60665"/>
                  </a:lnTo>
                  <a:lnTo>
                    <a:pt x="64041" y="52563"/>
                  </a:lnTo>
                  <a:lnTo>
                    <a:pt x="106467" y="49253"/>
                  </a:lnTo>
                  <a:lnTo>
                    <a:pt x="148954" y="44716"/>
                  </a:lnTo>
                  <a:lnTo>
                    <a:pt x="186678" y="40726"/>
                  </a:lnTo>
                  <a:lnTo>
                    <a:pt x="225638" y="35905"/>
                  </a:lnTo>
                  <a:lnTo>
                    <a:pt x="268600" y="31831"/>
                  </a:lnTo>
                  <a:lnTo>
                    <a:pt x="298964" y="28006"/>
                  </a:lnTo>
                  <a:lnTo>
                    <a:pt x="332302" y="26306"/>
                  </a:lnTo>
                  <a:lnTo>
                    <a:pt x="366963" y="22905"/>
                  </a:lnTo>
                  <a:lnTo>
                    <a:pt x="402212" y="19078"/>
                  </a:lnTo>
                  <a:lnTo>
                    <a:pt x="437722" y="17377"/>
                  </a:lnTo>
                  <a:lnTo>
                    <a:pt x="473347" y="13976"/>
                  </a:lnTo>
                  <a:lnTo>
                    <a:pt x="508033" y="10148"/>
                  </a:lnTo>
                  <a:lnTo>
                    <a:pt x="539985" y="8447"/>
                  </a:lnTo>
                  <a:lnTo>
                    <a:pt x="570722" y="7692"/>
                  </a:lnTo>
                  <a:lnTo>
                    <a:pt x="600920" y="6363"/>
                  </a:lnTo>
                  <a:lnTo>
                    <a:pt x="644819" y="1028"/>
                  </a:lnTo>
                  <a:lnTo>
                    <a:pt x="683403" y="0"/>
                  </a:lnTo>
                  <a:lnTo>
                    <a:pt x="718978" y="4546"/>
                  </a:lnTo>
                  <a:lnTo>
                    <a:pt x="762643" y="6752"/>
                  </a:lnTo>
                  <a:lnTo>
                    <a:pt x="799610" y="8013"/>
                  </a:lnTo>
                  <a:lnTo>
                    <a:pt x="821531" y="160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0" name="SMARTInkShape-3847"/>
            <p:cNvSpPr/>
            <p:nvPr>
              <p:custDataLst>
                <p:tags r:id="rId55"/>
              </p:custDataLst>
            </p:nvPr>
          </p:nvSpPr>
          <p:spPr bwMode="auto">
            <a:xfrm>
              <a:off x="3339703" y="6313289"/>
              <a:ext cx="1348384" cy="71439"/>
            </a:xfrm>
            <a:custGeom>
              <a:avLst/>
              <a:gdLst/>
              <a:ahLst/>
              <a:cxnLst/>
              <a:rect l="0" t="0" r="0" b="0"/>
              <a:pathLst>
                <a:path w="1348384" h="71439">
                  <a:moveTo>
                    <a:pt x="0" y="71438"/>
                  </a:moveTo>
                  <a:lnTo>
                    <a:pt x="0" y="71438"/>
                  </a:lnTo>
                  <a:lnTo>
                    <a:pt x="0" y="66697"/>
                  </a:lnTo>
                  <a:lnTo>
                    <a:pt x="992" y="65302"/>
                  </a:lnTo>
                  <a:lnTo>
                    <a:pt x="2646" y="64369"/>
                  </a:lnTo>
                  <a:lnTo>
                    <a:pt x="12429" y="62875"/>
                  </a:lnTo>
                  <a:lnTo>
                    <a:pt x="46295" y="61588"/>
                  </a:lnTo>
                  <a:lnTo>
                    <a:pt x="83611" y="55400"/>
                  </a:lnTo>
                  <a:lnTo>
                    <a:pt x="126538" y="47066"/>
                  </a:lnTo>
                  <a:lnTo>
                    <a:pt x="163832" y="42719"/>
                  </a:lnTo>
                  <a:lnTo>
                    <a:pt x="206301" y="37792"/>
                  </a:lnTo>
                  <a:lnTo>
                    <a:pt x="250303" y="33688"/>
                  </a:lnTo>
                  <a:lnTo>
                    <a:pt x="294760" y="28833"/>
                  </a:lnTo>
                  <a:lnTo>
                    <a:pt x="325473" y="27697"/>
                  </a:lnTo>
                  <a:lnTo>
                    <a:pt x="358967" y="27193"/>
                  </a:lnTo>
                  <a:lnTo>
                    <a:pt x="393698" y="24323"/>
                  </a:lnTo>
                  <a:lnTo>
                    <a:pt x="428977" y="20732"/>
                  </a:lnTo>
                  <a:lnTo>
                    <a:pt x="464500" y="19136"/>
                  </a:lnTo>
                  <a:lnTo>
                    <a:pt x="500132" y="15781"/>
                  </a:lnTo>
                  <a:lnTo>
                    <a:pt x="536804" y="11975"/>
                  </a:lnTo>
                  <a:lnTo>
                    <a:pt x="576254" y="10282"/>
                  </a:lnTo>
                  <a:lnTo>
                    <a:pt x="614292" y="9531"/>
                  </a:lnTo>
                  <a:lnTo>
                    <a:pt x="651043" y="8205"/>
                  </a:lnTo>
                  <a:lnTo>
                    <a:pt x="687219" y="4308"/>
                  </a:lnTo>
                  <a:lnTo>
                    <a:pt x="723142" y="1915"/>
                  </a:lnTo>
                  <a:lnTo>
                    <a:pt x="759943" y="850"/>
                  </a:lnTo>
                  <a:lnTo>
                    <a:pt x="799451" y="378"/>
                  </a:lnTo>
                  <a:lnTo>
                    <a:pt x="837515" y="168"/>
                  </a:lnTo>
                  <a:lnTo>
                    <a:pt x="874275" y="74"/>
                  </a:lnTo>
                  <a:lnTo>
                    <a:pt x="910457" y="33"/>
                  </a:lnTo>
                  <a:lnTo>
                    <a:pt x="946382" y="15"/>
                  </a:lnTo>
                  <a:lnTo>
                    <a:pt x="982192" y="6"/>
                  </a:lnTo>
                  <a:lnTo>
                    <a:pt x="1017952" y="3"/>
                  </a:lnTo>
                  <a:lnTo>
                    <a:pt x="1053689" y="1"/>
                  </a:lnTo>
                  <a:lnTo>
                    <a:pt x="1089416" y="1"/>
                  </a:lnTo>
                  <a:lnTo>
                    <a:pt x="1125138" y="0"/>
                  </a:lnTo>
                  <a:lnTo>
                    <a:pt x="1158212" y="0"/>
                  </a:lnTo>
                  <a:lnTo>
                    <a:pt x="1189449" y="0"/>
                  </a:lnTo>
                  <a:lnTo>
                    <a:pt x="1233933" y="0"/>
                  </a:lnTo>
                  <a:lnTo>
                    <a:pt x="1270706" y="0"/>
                  </a:lnTo>
                  <a:lnTo>
                    <a:pt x="1307206" y="0"/>
                  </a:lnTo>
                  <a:lnTo>
                    <a:pt x="1348383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1" name="SMARTInkShape-3848"/>
            <p:cNvSpPr/>
            <p:nvPr>
              <p:custDataLst>
                <p:tags r:id="rId56"/>
              </p:custDataLst>
            </p:nvPr>
          </p:nvSpPr>
          <p:spPr bwMode="auto">
            <a:xfrm>
              <a:off x="5467634" y="5941278"/>
              <a:ext cx="550976" cy="290704"/>
            </a:xfrm>
            <a:custGeom>
              <a:avLst/>
              <a:gdLst/>
              <a:ahLst/>
              <a:cxnLst/>
              <a:rect l="0" t="0" r="0" b="0"/>
              <a:pathLst>
                <a:path w="550976" h="290704">
                  <a:moveTo>
                    <a:pt x="104491" y="68402"/>
                  </a:moveTo>
                  <a:lnTo>
                    <a:pt x="104491" y="68402"/>
                  </a:lnTo>
                  <a:lnTo>
                    <a:pt x="104491" y="55973"/>
                  </a:lnTo>
                  <a:lnTo>
                    <a:pt x="101845" y="50311"/>
                  </a:lnTo>
                  <a:lnTo>
                    <a:pt x="99751" y="47411"/>
                  </a:lnTo>
                  <a:lnTo>
                    <a:pt x="94778" y="44188"/>
                  </a:lnTo>
                  <a:lnTo>
                    <a:pt x="92062" y="43330"/>
                  </a:lnTo>
                  <a:lnTo>
                    <a:pt x="83754" y="45022"/>
                  </a:lnTo>
                  <a:lnTo>
                    <a:pt x="62251" y="54192"/>
                  </a:lnTo>
                  <a:lnTo>
                    <a:pt x="44792" y="72129"/>
                  </a:lnTo>
                  <a:lnTo>
                    <a:pt x="24885" y="106473"/>
                  </a:lnTo>
                  <a:lnTo>
                    <a:pt x="9342" y="149079"/>
                  </a:lnTo>
                  <a:lnTo>
                    <a:pt x="0" y="189840"/>
                  </a:lnTo>
                  <a:lnTo>
                    <a:pt x="771" y="225430"/>
                  </a:lnTo>
                  <a:lnTo>
                    <a:pt x="4815" y="242372"/>
                  </a:lnTo>
                  <a:lnTo>
                    <a:pt x="9919" y="249901"/>
                  </a:lnTo>
                  <a:lnTo>
                    <a:pt x="20788" y="253248"/>
                  </a:lnTo>
                  <a:lnTo>
                    <a:pt x="27853" y="254140"/>
                  </a:lnTo>
                  <a:lnTo>
                    <a:pt x="34547" y="251759"/>
                  </a:lnTo>
                  <a:lnTo>
                    <a:pt x="47277" y="241175"/>
                  </a:lnTo>
                  <a:lnTo>
                    <a:pt x="70626" y="203990"/>
                  </a:lnTo>
                  <a:lnTo>
                    <a:pt x="85822" y="161661"/>
                  </a:lnTo>
                  <a:lnTo>
                    <a:pt x="97967" y="123153"/>
                  </a:lnTo>
                  <a:lnTo>
                    <a:pt x="112064" y="86854"/>
                  </a:lnTo>
                  <a:lnTo>
                    <a:pt x="112516" y="83680"/>
                  </a:lnTo>
                  <a:lnTo>
                    <a:pt x="111825" y="84539"/>
                  </a:lnTo>
                  <a:lnTo>
                    <a:pt x="107106" y="98980"/>
                  </a:lnTo>
                  <a:lnTo>
                    <a:pt x="105006" y="132724"/>
                  </a:lnTo>
                  <a:lnTo>
                    <a:pt x="104720" y="162473"/>
                  </a:lnTo>
                  <a:lnTo>
                    <a:pt x="104593" y="195539"/>
                  </a:lnTo>
                  <a:lnTo>
                    <a:pt x="109262" y="238143"/>
                  </a:lnTo>
                  <a:lnTo>
                    <a:pt x="116929" y="261681"/>
                  </a:lnTo>
                  <a:lnTo>
                    <a:pt x="122587" y="268405"/>
                  </a:lnTo>
                  <a:lnTo>
                    <a:pt x="125484" y="270198"/>
                  </a:lnTo>
                  <a:lnTo>
                    <a:pt x="129400" y="269409"/>
                  </a:lnTo>
                  <a:lnTo>
                    <a:pt x="139044" y="263241"/>
                  </a:lnTo>
                  <a:lnTo>
                    <a:pt x="150889" y="248612"/>
                  </a:lnTo>
                  <a:lnTo>
                    <a:pt x="163780" y="206488"/>
                  </a:lnTo>
                  <a:lnTo>
                    <a:pt x="175880" y="164800"/>
                  </a:lnTo>
                  <a:lnTo>
                    <a:pt x="187490" y="133013"/>
                  </a:lnTo>
                  <a:lnTo>
                    <a:pt x="204450" y="95606"/>
                  </a:lnTo>
                  <a:lnTo>
                    <a:pt x="219339" y="65691"/>
                  </a:lnTo>
                  <a:lnTo>
                    <a:pt x="247828" y="32877"/>
                  </a:lnTo>
                  <a:lnTo>
                    <a:pt x="255178" y="27808"/>
                  </a:lnTo>
                  <a:lnTo>
                    <a:pt x="258527" y="26457"/>
                  </a:lnTo>
                  <a:lnTo>
                    <a:pt x="261752" y="29524"/>
                  </a:lnTo>
                  <a:lnTo>
                    <a:pt x="270039" y="50819"/>
                  </a:lnTo>
                  <a:lnTo>
                    <a:pt x="273342" y="87381"/>
                  </a:lnTo>
                  <a:lnTo>
                    <a:pt x="271268" y="128596"/>
                  </a:lnTo>
                  <a:lnTo>
                    <a:pt x="264370" y="163297"/>
                  </a:lnTo>
                  <a:lnTo>
                    <a:pt x="253150" y="201689"/>
                  </a:lnTo>
                  <a:lnTo>
                    <a:pt x="235445" y="243438"/>
                  </a:lnTo>
                  <a:lnTo>
                    <a:pt x="221785" y="261706"/>
                  </a:lnTo>
                  <a:lnTo>
                    <a:pt x="217414" y="264740"/>
                  </a:lnTo>
                  <a:lnTo>
                    <a:pt x="213507" y="265770"/>
                  </a:lnTo>
                  <a:lnTo>
                    <a:pt x="209911" y="265465"/>
                  </a:lnTo>
                  <a:lnTo>
                    <a:pt x="206521" y="263277"/>
                  </a:lnTo>
                  <a:lnTo>
                    <a:pt x="197009" y="250717"/>
                  </a:lnTo>
                  <a:lnTo>
                    <a:pt x="178927" y="210897"/>
                  </a:lnTo>
                  <a:lnTo>
                    <a:pt x="168765" y="188357"/>
                  </a:lnTo>
                  <a:lnTo>
                    <a:pt x="168177" y="188060"/>
                  </a:lnTo>
                  <a:lnTo>
                    <a:pt x="167784" y="188854"/>
                  </a:lnTo>
                  <a:lnTo>
                    <a:pt x="167154" y="192516"/>
                  </a:lnTo>
                  <a:lnTo>
                    <a:pt x="182280" y="213634"/>
                  </a:lnTo>
                  <a:lnTo>
                    <a:pt x="204600" y="230937"/>
                  </a:lnTo>
                  <a:lnTo>
                    <a:pt x="242872" y="249425"/>
                  </a:lnTo>
                  <a:lnTo>
                    <a:pt x="260913" y="250391"/>
                  </a:lnTo>
                  <a:lnTo>
                    <a:pt x="282160" y="245527"/>
                  </a:lnTo>
                  <a:lnTo>
                    <a:pt x="322847" y="220798"/>
                  </a:lnTo>
                  <a:lnTo>
                    <a:pt x="363023" y="181894"/>
                  </a:lnTo>
                  <a:lnTo>
                    <a:pt x="378538" y="156930"/>
                  </a:lnTo>
                  <a:lnTo>
                    <a:pt x="401966" y="112949"/>
                  </a:lnTo>
                  <a:lnTo>
                    <a:pt x="413760" y="79958"/>
                  </a:lnTo>
                  <a:lnTo>
                    <a:pt x="423810" y="36551"/>
                  </a:lnTo>
                  <a:lnTo>
                    <a:pt x="424527" y="26332"/>
                  </a:lnTo>
                  <a:lnTo>
                    <a:pt x="423020" y="18527"/>
                  </a:lnTo>
                  <a:lnTo>
                    <a:pt x="416055" y="7209"/>
                  </a:lnTo>
                  <a:lnTo>
                    <a:pt x="408990" y="1517"/>
                  </a:lnTo>
                  <a:lnTo>
                    <a:pt x="405718" y="0"/>
                  </a:lnTo>
                  <a:lnTo>
                    <a:pt x="396788" y="959"/>
                  </a:lnTo>
                  <a:lnTo>
                    <a:pt x="391629" y="2604"/>
                  </a:lnTo>
                  <a:lnTo>
                    <a:pt x="380606" y="15015"/>
                  </a:lnTo>
                  <a:lnTo>
                    <a:pt x="352445" y="59497"/>
                  </a:lnTo>
                  <a:lnTo>
                    <a:pt x="341780" y="86269"/>
                  </a:lnTo>
                  <a:lnTo>
                    <a:pt x="337673" y="129919"/>
                  </a:lnTo>
                  <a:lnTo>
                    <a:pt x="339608" y="169971"/>
                  </a:lnTo>
                  <a:lnTo>
                    <a:pt x="349150" y="210173"/>
                  </a:lnTo>
                  <a:lnTo>
                    <a:pt x="362411" y="232999"/>
                  </a:lnTo>
                  <a:lnTo>
                    <a:pt x="384670" y="257496"/>
                  </a:lnTo>
                  <a:lnTo>
                    <a:pt x="416113" y="275565"/>
                  </a:lnTo>
                  <a:lnTo>
                    <a:pt x="449832" y="286880"/>
                  </a:lnTo>
                  <a:lnTo>
                    <a:pt x="492632" y="290703"/>
                  </a:lnTo>
                  <a:lnTo>
                    <a:pt x="550975" y="2737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2" name="SMARTInkShape-3849"/>
            <p:cNvSpPr/>
            <p:nvPr>
              <p:custDataLst>
                <p:tags r:id="rId57"/>
              </p:custDataLst>
            </p:nvPr>
          </p:nvSpPr>
          <p:spPr bwMode="auto">
            <a:xfrm>
              <a:off x="5331023" y="5768578"/>
              <a:ext cx="107158" cy="447751"/>
            </a:xfrm>
            <a:custGeom>
              <a:avLst/>
              <a:gdLst/>
              <a:ahLst/>
              <a:cxnLst/>
              <a:rect l="0" t="0" r="0" b="0"/>
              <a:pathLst>
                <a:path w="107158" h="447751">
                  <a:moveTo>
                    <a:pt x="8930" y="0"/>
                  </a:moveTo>
                  <a:lnTo>
                    <a:pt x="8930" y="0"/>
                  </a:lnTo>
                  <a:lnTo>
                    <a:pt x="8930" y="37287"/>
                  </a:lnTo>
                  <a:lnTo>
                    <a:pt x="8930" y="81934"/>
                  </a:lnTo>
                  <a:lnTo>
                    <a:pt x="6285" y="114136"/>
                  </a:lnTo>
                  <a:lnTo>
                    <a:pt x="2793" y="144985"/>
                  </a:lnTo>
                  <a:lnTo>
                    <a:pt x="1241" y="175232"/>
                  </a:lnTo>
                  <a:lnTo>
                    <a:pt x="552" y="205212"/>
                  </a:lnTo>
                  <a:lnTo>
                    <a:pt x="246" y="235073"/>
                  </a:lnTo>
                  <a:lnTo>
                    <a:pt x="109" y="264880"/>
                  </a:lnTo>
                  <a:lnTo>
                    <a:pt x="48" y="294665"/>
                  </a:lnTo>
                  <a:lnTo>
                    <a:pt x="15" y="336678"/>
                  </a:lnTo>
                  <a:lnTo>
                    <a:pt x="4" y="374262"/>
                  </a:lnTo>
                  <a:lnTo>
                    <a:pt x="2" y="410532"/>
                  </a:lnTo>
                  <a:lnTo>
                    <a:pt x="0" y="447750"/>
                  </a:lnTo>
                  <a:lnTo>
                    <a:pt x="0" y="410387"/>
                  </a:lnTo>
                  <a:lnTo>
                    <a:pt x="2646" y="375927"/>
                  </a:lnTo>
                  <a:lnTo>
                    <a:pt x="7129" y="344680"/>
                  </a:lnTo>
                  <a:lnTo>
                    <a:pt x="12429" y="310949"/>
                  </a:lnTo>
                  <a:lnTo>
                    <a:pt x="20991" y="277452"/>
                  </a:lnTo>
                  <a:lnTo>
                    <a:pt x="32150" y="261888"/>
                  </a:lnTo>
                  <a:lnTo>
                    <a:pt x="46039" y="250339"/>
                  </a:lnTo>
                  <a:lnTo>
                    <a:pt x="58826" y="245207"/>
                  </a:lnTo>
                  <a:lnTo>
                    <a:pt x="64023" y="244831"/>
                  </a:lnTo>
                  <a:lnTo>
                    <a:pt x="72442" y="247058"/>
                  </a:lnTo>
                  <a:lnTo>
                    <a:pt x="79491" y="261939"/>
                  </a:lnTo>
                  <a:lnTo>
                    <a:pt x="89038" y="298208"/>
                  </a:lnTo>
                  <a:lnTo>
                    <a:pt x="94143" y="327007"/>
                  </a:lnTo>
                  <a:lnTo>
                    <a:pt x="96412" y="359648"/>
                  </a:lnTo>
                  <a:lnTo>
                    <a:pt x="98861" y="402579"/>
                  </a:lnTo>
                  <a:lnTo>
                    <a:pt x="107157" y="4464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3" name="SMARTInkShape-3850"/>
            <p:cNvSpPr/>
            <p:nvPr>
              <p:custDataLst>
                <p:tags r:id="rId58"/>
              </p:custDataLst>
            </p:nvPr>
          </p:nvSpPr>
          <p:spPr bwMode="auto">
            <a:xfrm>
              <a:off x="5134570" y="5944957"/>
              <a:ext cx="158533" cy="254480"/>
            </a:xfrm>
            <a:custGeom>
              <a:avLst/>
              <a:gdLst/>
              <a:ahLst/>
              <a:cxnLst/>
              <a:rect l="0" t="0" r="0" b="0"/>
              <a:pathLst>
                <a:path w="158533" h="254480">
                  <a:moveTo>
                    <a:pt x="8930" y="136160"/>
                  </a:moveTo>
                  <a:lnTo>
                    <a:pt x="8930" y="136160"/>
                  </a:lnTo>
                  <a:lnTo>
                    <a:pt x="8930" y="99082"/>
                  </a:lnTo>
                  <a:lnTo>
                    <a:pt x="8930" y="60682"/>
                  </a:lnTo>
                  <a:lnTo>
                    <a:pt x="10914" y="41099"/>
                  </a:lnTo>
                  <a:lnTo>
                    <a:pt x="22196" y="19909"/>
                  </a:lnTo>
                  <a:lnTo>
                    <a:pt x="29047" y="10741"/>
                  </a:lnTo>
                  <a:lnTo>
                    <a:pt x="47964" y="0"/>
                  </a:lnTo>
                  <a:lnTo>
                    <a:pt x="66627" y="1561"/>
                  </a:lnTo>
                  <a:lnTo>
                    <a:pt x="86167" y="9862"/>
                  </a:lnTo>
                  <a:lnTo>
                    <a:pt x="114880" y="39444"/>
                  </a:lnTo>
                  <a:lnTo>
                    <a:pt x="134920" y="73951"/>
                  </a:lnTo>
                  <a:lnTo>
                    <a:pt x="148433" y="115567"/>
                  </a:lnTo>
                  <a:lnTo>
                    <a:pt x="158010" y="153479"/>
                  </a:lnTo>
                  <a:lnTo>
                    <a:pt x="158532" y="171639"/>
                  </a:lnTo>
                  <a:lnTo>
                    <a:pt x="150782" y="204904"/>
                  </a:lnTo>
                  <a:lnTo>
                    <a:pt x="143412" y="219299"/>
                  </a:lnTo>
                  <a:lnTo>
                    <a:pt x="123522" y="242153"/>
                  </a:lnTo>
                  <a:lnTo>
                    <a:pt x="110792" y="252059"/>
                  </a:lnTo>
                  <a:lnTo>
                    <a:pt x="93228" y="254479"/>
                  </a:lnTo>
                  <a:lnTo>
                    <a:pt x="74177" y="251254"/>
                  </a:lnTo>
                  <a:lnTo>
                    <a:pt x="52296" y="238282"/>
                  </a:lnTo>
                  <a:lnTo>
                    <a:pt x="27123" y="213475"/>
                  </a:lnTo>
                  <a:lnTo>
                    <a:pt x="0" y="16294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4" name="SMARTInkShape-3851"/>
            <p:cNvSpPr/>
            <p:nvPr>
              <p:custDataLst>
                <p:tags r:id="rId59"/>
              </p:custDataLst>
            </p:nvPr>
          </p:nvSpPr>
          <p:spPr bwMode="auto">
            <a:xfrm>
              <a:off x="5179222" y="6027539"/>
              <a:ext cx="17857" cy="437557"/>
            </a:xfrm>
            <a:custGeom>
              <a:avLst/>
              <a:gdLst/>
              <a:ahLst/>
              <a:cxnLst/>
              <a:rect l="0" t="0" r="0" b="0"/>
              <a:pathLst>
                <a:path w="17857" h="437557">
                  <a:moveTo>
                    <a:pt x="17856" y="0"/>
                  </a:moveTo>
                  <a:lnTo>
                    <a:pt x="17856" y="0"/>
                  </a:lnTo>
                  <a:lnTo>
                    <a:pt x="15211" y="37078"/>
                  </a:lnTo>
                  <a:lnTo>
                    <a:pt x="10788" y="80770"/>
                  </a:lnTo>
                  <a:lnTo>
                    <a:pt x="6832" y="122489"/>
                  </a:lnTo>
                  <a:lnTo>
                    <a:pt x="2021" y="165277"/>
                  </a:lnTo>
                  <a:lnTo>
                    <a:pt x="897" y="197480"/>
                  </a:lnTo>
                  <a:lnTo>
                    <a:pt x="398" y="228329"/>
                  </a:lnTo>
                  <a:lnTo>
                    <a:pt x="175" y="258576"/>
                  </a:lnTo>
                  <a:lnTo>
                    <a:pt x="49" y="300849"/>
                  </a:lnTo>
                  <a:lnTo>
                    <a:pt x="12" y="338510"/>
                  </a:lnTo>
                  <a:lnTo>
                    <a:pt x="0" y="382051"/>
                  </a:lnTo>
                  <a:lnTo>
                    <a:pt x="8926" y="43755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5" name="SMARTInkShape-3852"/>
            <p:cNvSpPr/>
            <p:nvPr>
              <p:custDataLst>
                <p:tags r:id="rId60"/>
              </p:custDataLst>
            </p:nvPr>
          </p:nvSpPr>
          <p:spPr bwMode="auto">
            <a:xfrm>
              <a:off x="4590535" y="5839533"/>
              <a:ext cx="453099" cy="450458"/>
            </a:xfrm>
            <a:custGeom>
              <a:avLst/>
              <a:gdLst/>
              <a:ahLst/>
              <a:cxnLst/>
              <a:rect l="0" t="0" r="0" b="0"/>
              <a:pathLst>
                <a:path w="453099" h="450458">
                  <a:moveTo>
                    <a:pt x="151129" y="188006"/>
                  </a:moveTo>
                  <a:lnTo>
                    <a:pt x="151129" y="188006"/>
                  </a:lnTo>
                  <a:lnTo>
                    <a:pt x="133960" y="170837"/>
                  </a:lnTo>
                  <a:lnTo>
                    <a:pt x="126785" y="168622"/>
                  </a:lnTo>
                  <a:lnTo>
                    <a:pt x="108229" y="168808"/>
                  </a:lnTo>
                  <a:lnTo>
                    <a:pt x="92044" y="174843"/>
                  </a:lnTo>
                  <a:lnTo>
                    <a:pt x="79228" y="184140"/>
                  </a:lnTo>
                  <a:lnTo>
                    <a:pt x="49232" y="226077"/>
                  </a:lnTo>
                  <a:lnTo>
                    <a:pt x="25976" y="269426"/>
                  </a:lnTo>
                  <a:lnTo>
                    <a:pt x="10859" y="304404"/>
                  </a:lnTo>
                  <a:lnTo>
                    <a:pt x="1603" y="347037"/>
                  </a:lnTo>
                  <a:lnTo>
                    <a:pt x="0" y="375025"/>
                  </a:lnTo>
                  <a:lnTo>
                    <a:pt x="4916" y="393164"/>
                  </a:lnTo>
                  <a:lnTo>
                    <a:pt x="9005" y="402169"/>
                  </a:lnTo>
                  <a:lnTo>
                    <a:pt x="15700" y="408172"/>
                  </a:lnTo>
                  <a:lnTo>
                    <a:pt x="33723" y="414842"/>
                  </a:lnTo>
                  <a:lnTo>
                    <a:pt x="42100" y="414636"/>
                  </a:lnTo>
                  <a:lnTo>
                    <a:pt x="56701" y="409116"/>
                  </a:lnTo>
                  <a:lnTo>
                    <a:pt x="94385" y="378056"/>
                  </a:lnTo>
                  <a:lnTo>
                    <a:pt x="112378" y="355773"/>
                  </a:lnTo>
                  <a:lnTo>
                    <a:pt x="130099" y="316432"/>
                  </a:lnTo>
                  <a:lnTo>
                    <a:pt x="149033" y="279556"/>
                  </a:lnTo>
                  <a:lnTo>
                    <a:pt x="154166" y="255484"/>
                  </a:lnTo>
                  <a:lnTo>
                    <a:pt x="153140" y="234864"/>
                  </a:lnTo>
                  <a:lnTo>
                    <a:pt x="149377" y="223714"/>
                  </a:lnTo>
                  <a:lnTo>
                    <a:pt x="146984" y="220740"/>
                  </a:lnTo>
                  <a:lnTo>
                    <a:pt x="145389" y="220744"/>
                  </a:lnTo>
                  <a:lnTo>
                    <a:pt x="144326" y="222730"/>
                  </a:lnTo>
                  <a:lnTo>
                    <a:pt x="133139" y="254396"/>
                  </a:lnTo>
                  <a:lnTo>
                    <a:pt x="128251" y="285643"/>
                  </a:lnTo>
                  <a:lnTo>
                    <a:pt x="127070" y="319705"/>
                  </a:lnTo>
                  <a:lnTo>
                    <a:pt x="132976" y="360201"/>
                  </a:lnTo>
                  <a:lnTo>
                    <a:pt x="149601" y="401055"/>
                  </a:lnTo>
                  <a:lnTo>
                    <a:pt x="153087" y="410405"/>
                  </a:lnTo>
                  <a:lnTo>
                    <a:pt x="164898" y="423441"/>
                  </a:lnTo>
                  <a:lnTo>
                    <a:pt x="205344" y="443244"/>
                  </a:lnTo>
                  <a:lnTo>
                    <a:pt x="222849" y="449612"/>
                  </a:lnTo>
                  <a:lnTo>
                    <a:pt x="240552" y="450457"/>
                  </a:lnTo>
                  <a:lnTo>
                    <a:pt x="269898" y="442709"/>
                  </a:lnTo>
                  <a:lnTo>
                    <a:pt x="310630" y="422313"/>
                  </a:lnTo>
                  <a:lnTo>
                    <a:pt x="347339" y="384918"/>
                  </a:lnTo>
                  <a:lnTo>
                    <a:pt x="373307" y="350971"/>
                  </a:lnTo>
                  <a:lnTo>
                    <a:pt x="395002" y="314785"/>
                  </a:lnTo>
                  <a:lnTo>
                    <a:pt x="417856" y="273085"/>
                  </a:lnTo>
                  <a:lnTo>
                    <a:pt x="427763" y="244009"/>
                  </a:lnTo>
                  <a:lnTo>
                    <a:pt x="438119" y="211904"/>
                  </a:lnTo>
                  <a:lnTo>
                    <a:pt x="447352" y="179776"/>
                  </a:lnTo>
                  <a:lnTo>
                    <a:pt x="452549" y="138384"/>
                  </a:lnTo>
                  <a:lnTo>
                    <a:pt x="453098" y="97125"/>
                  </a:lnTo>
                  <a:lnTo>
                    <a:pt x="444896" y="55512"/>
                  </a:lnTo>
                  <a:lnTo>
                    <a:pt x="433722" y="23369"/>
                  </a:lnTo>
                  <a:lnTo>
                    <a:pt x="419932" y="10323"/>
                  </a:lnTo>
                  <a:lnTo>
                    <a:pt x="402558" y="886"/>
                  </a:lnTo>
                  <a:lnTo>
                    <a:pt x="388222" y="0"/>
                  </a:lnTo>
                  <a:lnTo>
                    <a:pt x="375235" y="5560"/>
                  </a:lnTo>
                  <a:lnTo>
                    <a:pt x="362849" y="15638"/>
                  </a:lnTo>
                  <a:lnTo>
                    <a:pt x="345711" y="38046"/>
                  </a:lnTo>
                  <a:lnTo>
                    <a:pt x="327883" y="77576"/>
                  </a:lnTo>
                  <a:lnTo>
                    <a:pt x="313964" y="118244"/>
                  </a:lnTo>
                  <a:lnTo>
                    <a:pt x="303556" y="159068"/>
                  </a:lnTo>
                  <a:lnTo>
                    <a:pt x="296834" y="198945"/>
                  </a:lnTo>
                  <a:lnTo>
                    <a:pt x="294842" y="242180"/>
                  </a:lnTo>
                  <a:lnTo>
                    <a:pt x="296898" y="283763"/>
                  </a:lnTo>
                  <a:lnTo>
                    <a:pt x="303791" y="321220"/>
                  </a:lnTo>
                  <a:lnTo>
                    <a:pt x="315009" y="359951"/>
                  </a:lnTo>
                  <a:lnTo>
                    <a:pt x="327773" y="386709"/>
                  </a:lnTo>
                  <a:lnTo>
                    <a:pt x="347582" y="41124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709" name="SMARTInkShape-Group340"/>
          <p:cNvGrpSpPr/>
          <p:nvPr/>
        </p:nvGrpSpPr>
        <p:grpSpPr>
          <a:xfrm>
            <a:off x="6613922" y="4902398"/>
            <a:ext cx="2372910" cy="783356"/>
            <a:chOff x="5089922" y="4902398"/>
            <a:chExt cx="2372910" cy="783356"/>
          </a:xfrm>
        </p:grpSpPr>
        <p:sp>
          <p:nvSpPr>
            <p:cNvPr id="2697" name="SMARTInkShape-3853"/>
            <p:cNvSpPr/>
            <p:nvPr>
              <p:custDataLst>
                <p:tags r:id="rId20"/>
              </p:custDataLst>
            </p:nvPr>
          </p:nvSpPr>
          <p:spPr bwMode="auto">
            <a:xfrm>
              <a:off x="7322462" y="4902398"/>
              <a:ext cx="140370" cy="446486"/>
            </a:xfrm>
            <a:custGeom>
              <a:avLst/>
              <a:gdLst/>
              <a:ahLst/>
              <a:cxnLst/>
              <a:rect l="0" t="0" r="0" b="0"/>
              <a:pathLst>
                <a:path w="140370" h="446486">
                  <a:moveTo>
                    <a:pt x="35601" y="0"/>
                  </a:moveTo>
                  <a:lnTo>
                    <a:pt x="35601" y="0"/>
                  </a:lnTo>
                  <a:lnTo>
                    <a:pt x="34608" y="41763"/>
                  </a:lnTo>
                  <a:lnTo>
                    <a:pt x="28533" y="82443"/>
                  </a:lnTo>
                  <a:lnTo>
                    <a:pt x="27222" y="116701"/>
                  </a:lnTo>
                  <a:lnTo>
                    <a:pt x="24189" y="154634"/>
                  </a:lnTo>
                  <a:lnTo>
                    <a:pt x="19652" y="194646"/>
                  </a:lnTo>
                  <a:lnTo>
                    <a:pt x="18307" y="231636"/>
                  </a:lnTo>
                  <a:lnTo>
                    <a:pt x="15263" y="267732"/>
                  </a:lnTo>
                  <a:lnTo>
                    <a:pt x="10086" y="310743"/>
                  </a:lnTo>
                  <a:lnTo>
                    <a:pt x="1912" y="354306"/>
                  </a:lnTo>
                  <a:lnTo>
                    <a:pt x="0" y="381521"/>
                  </a:lnTo>
                  <a:lnTo>
                    <a:pt x="4657" y="373768"/>
                  </a:lnTo>
                  <a:lnTo>
                    <a:pt x="17104" y="332975"/>
                  </a:lnTo>
                  <a:lnTo>
                    <a:pt x="43522" y="290963"/>
                  </a:lnTo>
                  <a:lnTo>
                    <a:pt x="57973" y="276161"/>
                  </a:lnTo>
                  <a:lnTo>
                    <a:pt x="77624" y="262967"/>
                  </a:lnTo>
                  <a:lnTo>
                    <a:pt x="96942" y="258427"/>
                  </a:lnTo>
                  <a:lnTo>
                    <a:pt x="113465" y="259716"/>
                  </a:lnTo>
                  <a:lnTo>
                    <a:pt x="124115" y="263597"/>
                  </a:lnTo>
                  <a:lnTo>
                    <a:pt x="132157" y="276566"/>
                  </a:lnTo>
                  <a:lnTo>
                    <a:pt x="138045" y="295558"/>
                  </a:lnTo>
                  <a:lnTo>
                    <a:pt x="140369" y="327572"/>
                  </a:lnTo>
                  <a:lnTo>
                    <a:pt x="135413" y="368205"/>
                  </a:lnTo>
                  <a:lnTo>
                    <a:pt x="134140" y="409414"/>
                  </a:lnTo>
                  <a:lnTo>
                    <a:pt x="133827" y="44648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8" name="SMARTInkShape-3854"/>
            <p:cNvSpPr/>
            <p:nvPr>
              <p:custDataLst>
                <p:tags r:id="rId21"/>
              </p:custDataLst>
            </p:nvPr>
          </p:nvSpPr>
          <p:spPr bwMode="auto">
            <a:xfrm>
              <a:off x="7099102" y="5018484"/>
              <a:ext cx="223243" cy="35720"/>
            </a:xfrm>
            <a:custGeom>
              <a:avLst/>
              <a:gdLst/>
              <a:ahLst/>
              <a:cxnLst/>
              <a:rect l="0" t="0" r="0" b="0"/>
              <a:pathLst>
                <a:path w="223243" h="35720">
                  <a:moveTo>
                    <a:pt x="0" y="35719"/>
                  </a:moveTo>
                  <a:lnTo>
                    <a:pt x="0" y="35719"/>
                  </a:lnTo>
                  <a:lnTo>
                    <a:pt x="4740" y="30979"/>
                  </a:lnTo>
                  <a:lnTo>
                    <a:pt x="9713" y="28651"/>
                  </a:lnTo>
                  <a:lnTo>
                    <a:pt x="35212" y="27158"/>
                  </a:lnTo>
                  <a:lnTo>
                    <a:pt x="71337" y="32999"/>
                  </a:lnTo>
                  <a:lnTo>
                    <a:pt x="107136" y="35182"/>
                  </a:lnTo>
                  <a:lnTo>
                    <a:pt x="133939" y="32914"/>
                  </a:lnTo>
                  <a:lnTo>
                    <a:pt x="172456" y="26603"/>
                  </a:lnTo>
                  <a:lnTo>
                    <a:pt x="195295" y="19899"/>
                  </a:lnTo>
                  <a:lnTo>
                    <a:pt x="223242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699" name="SMARTInkShape-3855"/>
            <p:cNvSpPr/>
            <p:nvPr>
              <p:custDataLst>
                <p:tags r:id="rId22"/>
              </p:custDataLst>
            </p:nvPr>
          </p:nvSpPr>
          <p:spPr bwMode="auto">
            <a:xfrm>
              <a:off x="7163873" y="4955977"/>
              <a:ext cx="140612" cy="345957"/>
            </a:xfrm>
            <a:custGeom>
              <a:avLst/>
              <a:gdLst/>
              <a:ahLst/>
              <a:cxnLst/>
              <a:rect l="0" t="0" r="0" b="0"/>
              <a:pathLst>
                <a:path w="140612" h="345957">
                  <a:moveTo>
                    <a:pt x="95963" y="0"/>
                  </a:moveTo>
                  <a:lnTo>
                    <a:pt x="95963" y="0"/>
                  </a:lnTo>
                  <a:lnTo>
                    <a:pt x="75226" y="38829"/>
                  </a:lnTo>
                  <a:lnTo>
                    <a:pt x="62038" y="66075"/>
                  </a:lnTo>
                  <a:lnTo>
                    <a:pt x="43951" y="106097"/>
                  </a:lnTo>
                  <a:lnTo>
                    <a:pt x="22262" y="149794"/>
                  </a:lnTo>
                  <a:lnTo>
                    <a:pt x="10736" y="184832"/>
                  </a:lnTo>
                  <a:lnTo>
                    <a:pt x="2029" y="219357"/>
                  </a:lnTo>
                  <a:lnTo>
                    <a:pt x="0" y="248880"/>
                  </a:lnTo>
                  <a:lnTo>
                    <a:pt x="7701" y="282876"/>
                  </a:lnTo>
                  <a:lnTo>
                    <a:pt x="10333" y="289787"/>
                  </a:lnTo>
                  <a:lnTo>
                    <a:pt x="21194" y="302758"/>
                  </a:lnTo>
                  <a:lnTo>
                    <a:pt x="59952" y="336607"/>
                  </a:lnTo>
                  <a:lnTo>
                    <a:pt x="66002" y="340490"/>
                  </a:lnTo>
                  <a:lnTo>
                    <a:pt x="93480" y="345956"/>
                  </a:lnTo>
                  <a:lnTo>
                    <a:pt x="140611" y="3393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0" name="SMARTInkShape-3856"/>
            <p:cNvSpPr/>
            <p:nvPr>
              <p:custDataLst>
                <p:tags r:id="rId23"/>
              </p:custDataLst>
            </p:nvPr>
          </p:nvSpPr>
          <p:spPr bwMode="auto">
            <a:xfrm>
              <a:off x="6824695" y="5072063"/>
              <a:ext cx="236946" cy="201825"/>
            </a:xfrm>
            <a:custGeom>
              <a:avLst/>
              <a:gdLst/>
              <a:ahLst/>
              <a:cxnLst/>
              <a:rect l="0" t="0" r="0" b="0"/>
              <a:pathLst>
                <a:path w="236946" h="201825">
                  <a:moveTo>
                    <a:pt x="15446" y="0"/>
                  </a:moveTo>
                  <a:lnTo>
                    <a:pt x="15446" y="0"/>
                  </a:lnTo>
                  <a:lnTo>
                    <a:pt x="14453" y="28497"/>
                  </a:lnTo>
                  <a:lnTo>
                    <a:pt x="5732" y="63910"/>
                  </a:lnTo>
                  <a:lnTo>
                    <a:pt x="0" y="107571"/>
                  </a:lnTo>
                  <a:lnTo>
                    <a:pt x="947" y="149282"/>
                  </a:lnTo>
                  <a:lnTo>
                    <a:pt x="7512" y="178838"/>
                  </a:lnTo>
                  <a:lnTo>
                    <a:pt x="10156" y="184709"/>
                  </a:lnTo>
                  <a:lnTo>
                    <a:pt x="13904" y="188624"/>
                  </a:lnTo>
                  <a:lnTo>
                    <a:pt x="23359" y="192973"/>
                  </a:lnTo>
                  <a:lnTo>
                    <a:pt x="36823" y="189614"/>
                  </a:lnTo>
                  <a:lnTo>
                    <a:pt x="64978" y="176029"/>
                  </a:lnTo>
                  <a:lnTo>
                    <a:pt x="77478" y="159263"/>
                  </a:lnTo>
                  <a:lnTo>
                    <a:pt x="95672" y="121934"/>
                  </a:lnTo>
                  <a:lnTo>
                    <a:pt x="118431" y="77719"/>
                  </a:lnTo>
                  <a:lnTo>
                    <a:pt x="129610" y="57149"/>
                  </a:lnTo>
                  <a:lnTo>
                    <a:pt x="125015" y="69533"/>
                  </a:lnTo>
                  <a:lnTo>
                    <a:pt x="122920" y="112821"/>
                  </a:lnTo>
                  <a:lnTo>
                    <a:pt x="127436" y="151388"/>
                  </a:lnTo>
                  <a:lnTo>
                    <a:pt x="135003" y="169148"/>
                  </a:lnTo>
                  <a:lnTo>
                    <a:pt x="153065" y="187370"/>
                  </a:lnTo>
                  <a:lnTo>
                    <a:pt x="167891" y="197377"/>
                  </a:lnTo>
                  <a:lnTo>
                    <a:pt x="181094" y="201824"/>
                  </a:lnTo>
                  <a:lnTo>
                    <a:pt x="196224" y="198509"/>
                  </a:lnTo>
                  <a:lnTo>
                    <a:pt x="211878" y="189429"/>
                  </a:lnTo>
                  <a:lnTo>
                    <a:pt x="225449" y="175471"/>
                  </a:lnTo>
                  <a:lnTo>
                    <a:pt x="232803" y="156700"/>
                  </a:lnTo>
                  <a:lnTo>
                    <a:pt x="236945" y="121174"/>
                  </a:lnTo>
                  <a:lnTo>
                    <a:pt x="235525" y="87165"/>
                  </a:lnTo>
                  <a:lnTo>
                    <a:pt x="226157" y="57897"/>
                  </a:lnTo>
                  <a:lnTo>
                    <a:pt x="202969" y="357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1" name="SMARTInkShape-3857"/>
            <p:cNvSpPr/>
            <p:nvPr>
              <p:custDataLst>
                <p:tags r:id="rId24"/>
              </p:custDataLst>
            </p:nvPr>
          </p:nvSpPr>
          <p:spPr bwMode="auto">
            <a:xfrm>
              <a:off x="6614072" y="5089922"/>
              <a:ext cx="183829" cy="192123"/>
            </a:xfrm>
            <a:custGeom>
              <a:avLst/>
              <a:gdLst/>
              <a:ahLst/>
              <a:cxnLst/>
              <a:rect l="0" t="0" r="0" b="0"/>
              <a:pathLst>
                <a:path w="183829" h="192123">
                  <a:moveTo>
                    <a:pt x="83194" y="0"/>
                  </a:moveTo>
                  <a:lnTo>
                    <a:pt x="83194" y="0"/>
                  </a:lnTo>
                  <a:lnTo>
                    <a:pt x="78453" y="0"/>
                  </a:lnTo>
                  <a:lnTo>
                    <a:pt x="66024" y="4740"/>
                  </a:lnTo>
                  <a:lnTo>
                    <a:pt x="32391" y="33420"/>
                  </a:lnTo>
                  <a:lnTo>
                    <a:pt x="19414" y="55542"/>
                  </a:lnTo>
                  <a:lnTo>
                    <a:pt x="3051" y="98485"/>
                  </a:lnTo>
                  <a:lnTo>
                    <a:pt x="0" y="107327"/>
                  </a:lnTo>
                  <a:lnTo>
                    <a:pt x="445" y="138737"/>
                  </a:lnTo>
                  <a:lnTo>
                    <a:pt x="7060" y="156250"/>
                  </a:lnTo>
                  <a:lnTo>
                    <a:pt x="11601" y="163698"/>
                  </a:lnTo>
                  <a:lnTo>
                    <a:pt x="41697" y="183662"/>
                  </a:lnTo>
                  <a:lnTo>
                    <a:pt x="70704" y="190768"/>
                  </a:lnTo>
                  <a:lnTo>
                    <a:pt x="109920" y="192122"/>
                  </a:lnTo>
                  <a:lnTo>
                    <a:pt x="126822" y="187583"/>
                  </a:lnTo>
                  <a:lnTo>
                    <a:pt x="160057" y="167675"/>
                  </a:lnTo>
                  <a:lnTo>
                    <a:pt x="169611" y="155881"/>
                  </a:lnTo>
                  <a:lnTo>
                    <a:pt x="183828" y="128797"/>
                  </a:lnTo>
                  <a:lnTo>
                    <a:pt x="183677" y="96150"/>
                  </a:lnTo>
                  <a:lnTo>
                    <a:pt x="177131" y="77129"/>
                  </a:lnTo>
                  <a:lnTo>
                    <a:pt x="156760" y="48749"/>
                  </a:lnTo>
                  <a:lnTo>
                    <a:pt x="115886" y="15113"/>
                  </a:lnTo>
                  <a:lnTo>
                    <a:pt x="99054" y="4919"/>
                  </a:lnTo>
                  <a:lnTo>
                    <a:pt x="65334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2" name="SMARTInkShape-3858"/>
            <p:cNvSpPr/>
            <p:nvPr>
              <p:custDataLst>
                <p:tags r:id="rId25"/>
              </p:custDataLst>
            </p:nvPr>
          </p:nvSpPr>
          <p:spPr bwMode="auto">
            <a:xfrm>
              <a:off x="6466693" y="5106827"/>
              <a:ext cx="132347" cy="185479"/>
            </a:xfrm>
            <a:custGeom>
              <a:avLst/>
              <a:gdLst/>
              <a:ahLst/>
              <a:cxnLst/>
              <a:rect l="0" t="0" r="0" b="0"/>
              <a:pathLst>
                <a:path w="132347" h="185479">
                  <a:moveTo>
                    <a:pt x="7330" y="9884"/>
                  </a:moveTo>
                  <a:lnTo>
                    <a:pt x="7330" y="9884"/>
                  </a:lnTo>
                  <a:lnTo>
                    <a:pt x="7330" y="52695"/>
                  </a:lnTo>
                  <a:lnTo>
                    <a:pt x="7330" y="92313"/>
                  </a:lnTo>
                  <a:lnTo>
                    <a:pt x="7330" y="127132"/>
                  </a:lnTo>
                  <a:lnTo>
                    <a:pt x="13466" y="167099"/>
                  </a:lnTo>
                  <a:lnTo>
                    <a:pt x="15892" y="185465"/>
                  </a:lnTo>
                  <a:lnTo>
                    <a:pt x="15022" y="185478"/>
                  </a:lnTo>
                  <a:lnTo>
                    <a:pt x="11410" y="182845"/>
                  </a:lnTo>
                  <a:lnTo>
                    <a:pt x="3799" y="161563"/>
                  </a:lnTo>
                  <a:lnTo>
                    <a:pt x="0" y="134862"/>
                  </a:lnTo>
                  <a:lnTo>
                    <a:pt x="3615" y="93878"/>
                  </a:lnTo>
                  <a:lnTo>
                    <a:pt x="10971" y="58252"/>
                  </a:lnTo>
                  <a:lnTo>
                    <a:pt x="22344" y="27670"/>
                  </a:lnTo>
                  <a:lnTo>
                    <a:pt x="28225" y="18450"/>
                  </a:lnTo>
                  <a:lnTo>
                    <a:pt x="46595" y="2941"/>
                  </a:lnTo>
                  <a:lnTo>
                    <a:pt x="53349" y="295"/>
                  </a:lnTo>
                  <a:lnTo>
                    <a:pt x="66149" y="0"/>
                  </a:lnTo>
                  <a:lnTo>
                    <a:pt x="84509" y="5411"/>
                  </a:lnTo>
                  <a:lnTo>
                    <a:pt x="93887" y="13188"/>
                  </a:lnTo>
                  <a:lnTo>
                    <a:pt x="132346" y="4560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3" name="SMARTInkShape-3859"/>
            <p:cNvSpPr/>
            <p:nvPr>
              <p:custDataLst>
                <p:tags r:id="rId26"/>
              </p:custDataLst>
            </p:nvPr>
          </p:nvSpPr>
          <p:spPr bwMode="auto">
            <a:xfrm>
              <a:off x="6199220" y="5109390"/>
              <a:ext cx="221226" cy="576364"/>
            </a:xfrm>
            <a:custGeom>
              <a:avLst/>
              <a:gdLst/>
              <a:ahLst/>
              <a:cxnLst/>
              <a:rect l="0" t="0" r="0" b="0"/>
              <a:pathLst>
                <a:path w="221226" h="576364">
                  <a:moveTo>
                    <a:pt x="131928" y="16251"/>
                  </a:moveTo>
                  <a:lnTo>
                    <a:pt x="131928" y="16251"/>
                  </a:lnTo>
                  <a:lnTo>
                    <a:pt x="127188" y="11510"/>
                  </a:lnTo>
                  <a:lnTo>
                    <a:pt x="110019" y="3822"/>
                  </a:lnTo>
                  <a:lnTo>
                    <a:pt x="90820" y="0"/>
                  </a:lnTo>
                  <a:lnTo>
                    <a:pt x="58343" y="13089"/>
                  </a:lnTo>
                  <a:lnTo>
                    <a:pt x="31522" y="35818"/>
                  </a:lnTo>
                  <a:lnTo>
                    <a:pt x="11811" y="70166"/>
                  </a:lnTo>
                  <a:lnTo>
                    <a:pt x="2521" y="98702"/>
                  </a:lnTo>
                  <a:lnTo>
                    <a:pt x="0" y="124002"/>
                  </a:lnTo>
                  <a:lnTo>
                    <a:pt x="6817" y="149138"/>
                  </a:lnTo>
                  <a:lnTo>
                    <a:pt x="18776" y="170561"/>
                  </a:lnTo>
                  <a:lnTo>
                    <a:pt x="30706" y="183390"/>
                  </a:lnTo>
                  <a:lnTo>
                    <a:pt x="53319" y="196192"/>
                  </a:lnTo>
                  <a:lnTo>
                    <a:pt x="70202" y="197757"/>
                  </a:lnTo>
                  <a:lnTo>
                    <a:pt x="88619" y="194155"/>
                  </a:lnTo>
                  <a:lnTo>
                    <a:pt x="110034" y="185939"/>
                  </a:lnTo>
                  <a:lnTo>
                    <a:pt x="127489" y="173026"/>
                  </a:lnTo>
                  <a:lnTo>
                    <a:pt x="150124" y="145225"/>
                  </a:lnTo>
                  <a:lnTo>
                    <a:pt x="160912" y="121934"/>
                  </a:lnTo>
                  <a:lnTo>
                    <a:pt x="160911" y="81960"/>
                  </a:lnTo>
                  <a:lnTo>
                    <a:pt x="154627" y="41894"/>
                  </a:lnTo>
                  <a:lnTo>
                    <a:pt x="151221" y="19108"/>
                  </a:lnTo>
                  <a:lnTo>
                    <a:pt x="149751" y="16171"/>
                  </a:lnTo>
                  <a:lnTo>
                    <a:pt x="147779" y="15205"/>
                  </a:lnTo>
                  <a:lnTo>
                    <a:pt x="145473" y="15554"/>
                  </a:lnTo>
                  <a:lnTo>
                    <a:pt x="142225" y="39746"/>
                  </a:lnTo>
                  <a:lnTo>
                    <a:pt x="141264" y="73593"/>
                  </a:lnTo>
                  <a:lnTo>
                    <a:pt x="145718" y="113497"/>
                  </a:lnTo>
                  <a:lnTo>
                    <a:pt x="147979" y="144800"/>
                  </a:lnTo>
                  <a:lnTo>
                    <a:pt x="149976" y="178555"/>
                  </a:lnTo>
                  <a:lnTo>
                    <a:pt x="154170" y="213401"/>
                  </a:lnTo>
                  <a:lnTo>
                    <a:pt x="159342" y="248733"/>
                  </a:lnTo>
                  <a:lnTo>
                    <a:pt x="164949" y="285271"/>
                  </a:lnTo>
                  <a:lnTo>
                    <a:pt x="170747" y="324661"/>
                  </a:lnTo>
                  <a:lnTo>
                    <a:pt x="176632" y="362674"/>
                  </a:lnTo>
                  <a:lnTo>
                    <a:pt x="181562" y="398419"/>
                  </a:lnTo>
                  <a:lnTo>
                    <a:pt x="183753" y="430843"/>
                  </a:lnTo>
                  <a:lnTo>
                    <a:pt x="182081" y="464436"/>
                  </a:lnTo>
                  <a:lnTo>
                    <a:pt x="178208" y="508879"/>
                  </a:lnTo>
                  <a:lnTo>
                    <a:pt x="175318" y="530869"/>
                  </a:lnTo>
                  <a:lnTo>
                    <a:pt x="167418" y="550563"/>
                  </a:lnTo>
                  <a:lnTo>
                    <a:pt x="147074" y="573645"/>
                  </a:lnTo>
                  <a:lnTo>
                    <a:pt x="138057" y="576363"/>
                  </a:lnTo>
                  <a:lnTo>
                    <a:pt x="117454" y="574090"/>
                  </a:lnTo>
                  <a:lnTo>
                    <a:pt x="88283" y="561654"/>
                  </a:lnTo>
                  <a:lnTo>
                    <a:pt x="65529" y="540662"/>
                  </a:lnTo>
                  <a:lnTo>
                    <a:pt x="46200" y="498780"/>
                  </a:lnTo>
                  <a:lnTo>
                    <a:pt x="32003" y="458091"/>
                  </a:lnTo>
                  <a:lnTo>
                    <a:pt x="26915" y="415608"/>
                  </a:lnTo>
                  <a:lnTo>
                    <a:pt x="25407" y="377444"/>
                  </a:lnTo>
                  <a:lnTo>
                    <a:pt x="25952" y="341993"/>
                  </a:lnTo>
                  <a:lnTo>
                    <a:pt x="32949" y="312197"/>
                  </a:lnTo>
                  <a:lnTo>
                    <a:pt x="52588" y="278108"/>
                  </a:lnTo>
                  <a:lnTo>
                    <a:pt x="65908" y="264592"/>
                  </a:lnTo>
                  <a:lnTo>
                    <a:pt x="85058" y="251971"/>
                  </a:lnTo>
                  <a:lnTo>
                    <a:pt x="106797" y="247685"/>
                  </a:lnTo>
                  <a:lnTo>
                    <a:pt x="136058" y="250849"/>
                  </a:lnTo>
                  <a:lnTo>
                    <a:pt x="177120" y="263625"/>
                  </a:lnTo>
                  <a:lnTo>
                    <a:pt x="221225" y="27521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4" name="SMARTInkShape-3860"/>
            <p:cNvSpPr/>
            <p:nvPr>
              <p:custDataLst>
                <p:tags r:id="rId27"/>
              </p:custDataLst>
            </p:nvPr>
          </p:nvSpPr>
          <p:spPr bwMode="auto">
            <a:xfrm>
              <a:off x="5822155" y="5063133"/>
              <a:ext cx="272631" cy="218868"/>
            </a:xfrm>
            <a:custGeom>
              <a:avLst/>
              <a:gdLst/>
              <a:ahLst/>
              <a:cxnLst/>
              <a:rect l="0" t="0" r="0" b="0"/>
              <a:pathLst>
                <a:path w="272631" h="218868">
                  <a:moveTo>
                    <a:pt x="0" y="0"/>
                  </a:moveTo>
                  <a:lnTo>
                    <a:pt x="0" y="0"/>
                  </a:lnTo>
                  <a:lnTo>
                    <a:pt x="0" y="35212"/>
                  </a:lnTo>
                  <a:lnTo>
                    <a:pt x="0" y="76579"/>
                  </a:lnTo>
                  <a:lnTo>
                    <a:pt x="0" y="112317"/>
                  </a:lnTo>
                  <a:lnTo>
                    <a:pt x="6138" y="150068"/>
                  </a:lnTo>
                  <a:lnTo>
                    <a:pt x="10088" y="172236"/>
                  </a:lnTo>
                  <a:lnTo>
                    <a:pt x="18044" y="188666"/>
                  </a:lnTo>
                  <a:lnTo>
                    <a:pt x="22944" y="194238"/>
                  </a:lnTo>
                  <a:lnTo>
                    <a:pt x="33679" y="200429"/>
                  </a:lnTo>
                  <a:lnTo>
                    <a:pt x="38328" y="201088"/>
                  </a:lnTo>
                  <a:lnTo>
                    <a:pt x="46140" y="199174"/>
                  </a:lnTo>
                  <a:lnTo>
                    <a:pt x="85472" y="164146"/>
                  </a:lnTo>
                  <a:lnTo>
                    <a:pt x="113705" y="122064"/>
                  </a:lnTo>
                  <a:lnTo>
                    <a:pt x="142301" y="80368"/>
                  </a:lnTo>
                  <a:lnTo>
                    <a:pt x="148990" y="65153"/>
                  </a:lnTo>
                  <a:lnTo>
                    <a:pt x="149928" y="61295"/>
                  </a:lnTo>
                  <a:lnTo>
                    <a:pt x="149562" y="60707"/>
                  </a:lnTo>
                  <a:lnTo>
                    <a:pt x="146509" y="65345"/>
                  </a:lnTo>
                  <a:lnTo>
                    <a:pt x="137457" y="99743"/>
                  </a:lnTo>
                  <a:lnTo>
                    <a:pt x="134987" y="136158"/>
                  </a:lnTo>
                  <a:lnTo>
                    <a:pt x="134409" y="153449"/>
                  </a:lnTo>
                  <a:lnTo>
                    <a:pt x="142089" y="173040"/>
                  </a:lnTo>
                  <a:lnTo>
                    <a:pt x="166534" y="208475"/>
                  </a:lnTo>
                  <a:lnTo>
                    <a:pt x="178526" y="216679"/>
                  </a:lnTo>
                  <a:lnTo>
                    <a:pt x="184502" y="218867"/>
                  </a:lnTo>
                  <a:lnTo>
                    <a:pt x="199081" y="218652"/>
                  </a:lnTo>
                  <a:lnTo>
                    <a:pt x="207134" y="217205"/>
                  </a:lnTo>
                  <a:lnTo>
                    <a:pt x="232692" y="200948"/>
                  </a:lnTo>
                  <a:lnTo>
                    <a:pt x="244971" y="185552"/>
                  </a:lnTo>
                  <a:lnTo>
                    <a:pt x="260939" y="151415"/>
                  </a:lnTo>
                  <a:lnTo>
                    <a:pt x="269623" y="114173"/>
                  </a:lnTo>
                  <a:lnTo>
                    <a:pt x="272630" y="97376"/>
                  </a:lnTo>
                  <a:lnTo>
                    <a:pt x="263971" y="53466"/>
                  </a:lnTo>
                  <a:lnTo>
                    <a:pt x="241103" y="178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5" name="SMARTInkShape-3861"/>
            <p:cNvSpPr/>
            <p:nvPr>
              <p:custDataLst>
                <p:tags r:id="rId28"/>
              </p:custDataLst>
            </p:nvPr>
          </p:nvSpPr>
          <p:spPr bwMode="auto">
            <a:xfrm>
              <a:off x="5643242" y="5080992"/>
              <a:ext cx="164406" cy="184435"/>
            </a:xfrm>
            <a:custGeom>
              <a:avLst/>
              <a:gdLst/>
              <a:ahLst/>
              <a:cxnLst/>
              <a:rect l="0" t="0" r="0" b="0"/>
              <a:pathLst>
                <a:path w="164406" h="184435">
                  <a:moveTo>
                    <a:pt x="71758" y="0"/>
                  </a:moveTo>
                  <a:lnTo>
                    <a:pt x="71758" y="0"/>
                  </a:lnTo>
                  <a:lnTo>
                    <a:pt x="71758" y="4741"/>
                  </a:lnTo>
                  <a:lnTo>
                    <a:pt x="66466" y="9714"/>
                  </a:lnTo>
                  <a:lnTo>
                    <a:pt x="46900" y="25731"/>
                  </a:lnTo>
                  <a:lnTo>
                    <a:pt x="17790" y="69391"/>
                  </a:lnTo>
                  <a:lnTo>
                    <a:pt x="1087" y="108314"/>
                  </a:lnTo>
                  <a:lnTo>
                    <a:pt x="0" y="126192"/>
                  </a:lnTo>
                  <a:lnTo>
                    <a:pt x="14447" y="156894"/>
                  </a:lnTo>
                  <a:lnTo>
                    <a:pt x="34711" y="171595"/>
                  </a:lnTo>
                  <a:lnTo>
                    <a:pt x="60253" y="180444"/>
                  </a:lnTo>
                  <a:lnTo>
                    <a:pt x="99548" y="184434"/>
                  </a:lnTo>
                  <a:lnTo>
                    <a:pt x="117513" y="181851"/>
                  </a:lnTo>
                  <a:lnTo>
                    <a:pt x="132111" y="174749"/>
                  </a:lnTo>
                  <a:lnTo>
                    <a:pt x="144222" y="164979"/>
                  </a:lnTo>
                  <a:lnTo>
                    <a:pt x="152912" y="154022"/>
                  </a:lnTo>
                  <a:lnTo>
                    <a:pt x="163383" y="127216"/>
                  </a:lnTo>
                  <a:lnTo>
                    <a:pt x="164405" y="110780"/>
                  </a:lnTo>
                  <a:lnTo>
                    <a:pt x="156976" y="79319"/>
                  </a:lnTo>
                  <a:lnTo>
                    <a:pt x="144081" y="58007"/>
                  </a:lnTo>
                  <a:lnTo>
                    <a:pt x="106418" y="19912"/>
                  </a:lnTo>
                  <a:lnTo>
                    <a:pt x="8068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6" name="SMARTInkShape-3862"/>
            <p:cNvSpPr/>
            <p:nvPr>
              <p:custDataLst>
                <p:tags r:id="rId29"/>
              </p:custDataLst>
            </p:nvPr>
          </p:nvSpPr>
          <p:spPr bwMode="auto">
            <a:xfrm>
              <a:off x="5581200" y="4929188"/>
              <a:ext cx="53434" cy="332063"/>
            </a:xfrm>
            <a:custGeom>
              <a:avLst/>
              <a:gdLst/>
              <a:ahLst/>
              <a:cxnLst/>
              <a:rect l="0" t="0" r="0" b="0"/>
              <a:pathLst>
                <a:path w="53434" h="332063">
                  <a:moveTo>
                    <a:pt x="53433" y="0"/>
                  </a:moveTo>
                  <a:lnTo>
                    <a:pt x="53433" y="0"/>
                  </a:lnTo>
                  <a:lnTo>
                    <a:pt x="50787" y="17650"/>
                  </a:lnTo>
                  <a:lnTo>
                    <a:pt x="45744" y="53537"/>
                  </a:lnTo>
                  <a:lnTo>
                    <a:pt x="37619" y="90280"/>
                  </a:lnTo>
                  <a:lnTo>
                    <a:pt x="26459" y="132081"/>
                  </a:lnTo>
                  <a:lnTo>
                    <a:pt x="19442" y="174035"/>
                  </a:lnTo>
                  <a:lnTo>
                    <a:pt x="13486" y="208772"/>
                  </a:lnTo>
                  <a:lnTo>
                    <a:pt x="3576" y="248937"/>
                  </a:lnTo>
                  <a:lnTo>
                    <a:pt x="590" y="290825"/>
                  </a:lnTo>
                  <a:lnTo>
                    <a:pt x="0" y="332062"/>
                  </a:lnTo>
                  <a:lnTo>
                    <a:pt x="8784" y="3303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7" name="SMARTInkShape-3863"/>
            <p:cNvSpPr/>
            <p:nvPr>
              <p:custDataLst>
                <p:tags r:id="rId30"/>
              </p:custDataLst>
            </p:nvPr>
          </p:nvSpPr>
          <p:spPr bwMode="auto">
            <a:xfrm>
              <a:off x="5348883" y="5072063"/>
              <a:ext cx="160735" cy="209306"/>
            </a:xfrm>
            <a:custGeom>
              <a:avLst/>
              <a:gdLst/>
              <a:ahLst/>
              <a:cxnLst/>
              <a:rect l="0" t="0" r="0" b="0"/>
              <a:pathLst>
                <a:path w="160735" h="209306">
                  <a:moveTo>
                    <a:pt x="160734" y="0"/>
                  </a:moveTo>
                  <a:lnTo>
                    <a:pt x="160734" y="0"/>
                  </a:lnTo>
                  <a:lnTo>
                    <a:pt x="121568" y="991"/>
                  </a:lnTo>
                  <a:lnTo>
                    <a:pt x="77096" y="12428"/>
                  </a:lnTo>
                  <a:lnTo>
                    <a:pt x="52609" y="25730"/>
                  </a:lnTo>
                  <a:lnTo>
                    <a:pt x="43225" y="36571"/>
                  </a:lnTo>
                  <a:lnTo>
                    <a:pt x="40723" y="42240"/>
                  </a:lnTo>
                  <a:lnTo>
                    <a:pt x="40047" y="47011"/>
                  </a:lnTo>
                  <a:lnTo>
                    <a:pt x="41941" y="54958"/>
                  </a:lnTo>
                  <a:lnTo>
                    <a:pt x="58068" y="74492"/>
                  </a:lnTo>
                  <a:lnTo>
                    <a:pt x="96172" y="99706"/>
                  </a:lnTo>
                  <a:lnTo>
                    <a:pt x="139778" y="139985"/>
                  </a:lnTo>
                  <a:lnTo>
                    <a:pt x="152981" y="153042"/>
                  </a:lnTo>
                  <a:lnTo>
                    <a:pt x="154573" y="158583"/>
                  </a:lnTo>
                  <a:lnTo>
                    <a:pt x="153696" y="172676"/>
                  </a:lnTo>
                  <a:lnTo>
                    <a:pt x="147354" y="186216"/>
                  </a:lnTo>
                  <a:lnTo>
                    <a:pt x="142884" y="192605"/>
                  </a:lnTo>
                  <a:lnTo>
                    <a:pt x="132627" y="199703"/>
                  </a:lnTo>
                  <a:lnTo>
                    <a:pt x="109872" y="209001"/>
                  </a:lnTo>
                  <a:lnTo>
                    <a:pt x="92819" y="209305"/>
                  </a:lnTo>
                  <a:lnTo>
                    <a:pt x="58259" y="203899"/>
                  </a:lnTo>
                  <a:lnTo>
                    <a:pt x="33830" y="197777"/>
                  </a:lnTo>
                  <a:lnTo>
                    <a:pt x="0" y="17859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08" name="SMARTInkShape-3864"/>
            <p:cNvSpPr/>
            <p:nvPr>
              <p:custDataLst>
                <p:tags r:id="rId31"/>
              </p:custDataLst>
            </p:nvPr>
          </p:nvSpPr>
          <p:spPr bwMode="auto">
            <a:xfrm>
              <a:off x="5089922" y="5125641"/>
              <a:ext cx="133946" cy="8930"/>
            </a:xfrm>
            <a:custGeom>
              <a:avLst/>
              <a:gdLst/>
              <a:ahLst/>
              <a:cxnLst/>
              <a:rect l="0" t="0" r="0" b="0"/>
              <a:pathLst>
                <a:path w="133946" h="8930">
                  <a:moveTo>
                    <a:pt x="0" y="0"/>
                  </a:moveTo>
                  <a:lnTo>
                    <a:pt x="0" y="0"/>
                  </a:lnTo>
                  <a:lnTo>
                    <a:pt x="4740" y="0"/>
                  </a:lnTo>
                  <a:lnTo>
                    <a:pt x="42900" y="7688"/>
                  </a:lnTo>
                  <a:lnTo>
                    <a:pt x="86420" y="8766"/>
                  </a:lnTo>
                  <a:lnTo>
                    <a:pt x="133945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2723" name="SMARTInkShape-Group341"/>
          <p:cNvGrpSpPr/>
          <p:nvPr/>
        </p:nvGrpSpPr>
        <p:grpSpPr>
          <a:xfrm>
            <a:off x="7649767" y="5804297"/>
            <a:ext cx="2169915" cy="738340"/>
            <a:chOff x="6125766" y="5804297"/>
            <a:chExt cx="2169915" cy="738340"/>
          </a:xfrm>
        </p:grpSpPr>
        <p:sp>
          <p:nvSpPr>
            <p:cNvPr id="2710" name="SMARTInkShape-3865"/>
            <p:cNvSpPr/>
            <p:nvPr>
              <p:custDataLst>
                <p:tags r:id="rId7"/>
              </p:custDataLst>
            </p:nvPr>
          </p:nvSpPr>
          <p:spPr bwMode="auto">
            <a:xfrm>
              <a:off x="8161749" y="5842865"/>
              <a:ext cx="133932" cy="416847"/>
            </a:xfrm>
            <a:custGeom>
              <a:avLst/>
              <a:gdLst/>
              <a:ahLst/>
              <a:cxnLst/>
              <a:rect l="0" t="0" r="0" b="0"/>
              <a:pathLst>
                <a:path w="133932" h="416847">
                  <a:moveTo>
                    <a:pt x="17845" y="23940"/>
                  </a:moveTo>
                  <a:lnTo>
                    <a:pt x="17845" y="23940"/>
                  </a:lnTo>
                  <a:lnTo>
                    <a:pt x="17845" y="0"/>
                  </a:lnTo>
                  <a:lnTo>
                    <a:pt x="17845" y="39203"/>
                  </a:lnTo>
                  <a:lnTo>
                    <a:pt x="17845" y="74580"/>
                  </a:lnTo>
                  <a:lnTo>
                    <a:pt x="13104" y="108176"/>
                  </a:lnTo>
                  <a:lnTo>
                    <a:pt x="10155" y="148007"/>
                  </a:lnTo>
                  <a:lnTo>
                    <a:pt x="9282" y="186488"/>
                  </a:lnTo>
                  <a:lnTo>
                    <a:pt x="4284" y="227765"/>
                  </a:lnTo>
                  <a:lnTo>
                    <a:pt x="1259" y="266674"/>
                  </a:lnTo>
                  <a:lnTo>
                    <a:pt x="237" y="309240"/>
                  </a:lnTo>
                  <a:lnTo>
                    <a:pt x="18" y="352356"/>
                  </a:lnTo>
                  <a:lnTo>
                    <a:pt x="0" y="355772"/>
                  </a:lnTo>
                  <a:lnTo>
                    <a:pt x="979" y="344421"/>
                  </a:lnTo>
                  <a:lnTo>
                    <a:pt x="12414" y="305566"/>
                  </a:lnTo>
                  <a:lnTo>
                    <a:pt x="37485" y="268177"/>
                  </a:lnTo>
                  <a:lnTo>
                    <a:pt x="52040" y="258829"/>
                  </a:lnTo>
                  <a:lnTo>
                    <a:pt x="61478" y="254947"/>
                  </a:lnTo>
                  <a:lnTo>
                    <a:pt x="70745" y="254343"/>
                  </a:lnTo>
                  <a:lnTo>
                    <a:pt x="88981" y="258963"/>
                  </a:lnTo>
                  <a:lnTo>
                    <a:pt x="111241" y="272721"/>
                  </a:lnTo>
                  <a:lnTo>
                    <a:pt x="121531" y="288960"/>
                  </a:lnTo>
                  <a:lnTo>
                    <a:pt x="128420" y="311390"/>
                  </a:lnTo>
                  <a:lnTo>
                    <a:pt x="132297" y="353519"/>
                  </a:lnTo>
                  <a:lnTo>
                    <a:pt x="133931" y="4168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1" name="SMARTInkShape-3866"/>
            <p:cNvSpPr/>
            <p:nvPr>
              <p:custDataLst>
                <p:tags r:id="rId8"/>
              </p:custDataLst>
            </p:nvPr>
          </p:nvSpPr>
          <p:spPr bwMode="auto">
            <a:xfrm>
              <a:off x="7930803" y="6027539"/>
              <a:ext cx="204143" cy="26026"/>
            </a:xfrm>
            <a:custGeom>
              <a:avLst/>
              <a:gdLst/>
              <a:ahLst/>
              <a:cxnLst/>
              <a:rect l="0" t="0" r="0" b="0"/>
              <a:pathLst>
                <a:path w="204143" h="26026">
                  <a:moveTo>
                    <a:pt x="7689" y="0"/>
                  </a:moveTo>
                  <a:lnTo>
                    <a:pt x="7689" y="0"/>
                  </a:lnTo>
                  <a:lnTo>
                    <a:pt x="0" y="0"/>
                  </a:lnTo>
                  <a:lnTo>
                    <a:pt x="23726" y="12429"/>
                  </a:lnTo>
                  <a:lnTo>
                    <a:pt x="59735" y="20991"/>
                  </a:lnTo>
                  <a:lnTo>
                    <a:pt x="91344" y="24212"/>
                  </a:lnTo>
                  <a:lnTo>
                    <a:pt x="134671" y="26025"/>
                  </a:lnTo>
                  <a:lnTo>
                    <a:pt x="166360" y="23916"/>
                  </a:lnTo>
                  <a:lnTo>
                    <a:pt x="204142" y="893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2" name="SMARTInkShape-3867"/>
            <p:cNvSpPr/>
            <p:nvPr>
              <p:custDataLst>
                <p:tags r:id="rId9"/>
              </p:custDataLst>
            </p:nvPr>
          </p:nvSpPr>
          <p:spPr bwMode="auto">
            <a:xfrm>
              <a:off x="7994308" y="5884664"/>
              <a:ext cx="113849" cy="392907"/>
            </a:xfrm>
            <a:custGeom>
              <a:avLst/>
              <a:gdLst/>
              <a:ahLst/>
              <a:cxnLst/>
              <a:rect l="0" t="0" r="0" b="0"/>
              <a:pathLst>
                <a:path w="113849" h="392907">
                  <a:moveTo>
                    <a:pt x="15622" y="0"/>
                  </a:moveTo>
                  <a:lnTo>
                    <a:pt x="15622" y="0"/>
                  </a:lnTo>
                  <a:lnTo>
                    <a:pt x="40479" y="0"/>
                  </a:lnTo>
                  <a:lnTo>
                    <a:pt x="44100" y="1984"/>
                  </a:lnTo>
                  <a:lnTo>
                    <a:pt x="46513" y="5292"/>
                  </a:lnTo>
                  <a:lnTo>
                    <a:pt x="49195" y="15250"/>
                  </a:lnTo>
                  <a:lnTo>
                    <a:pt x="49713" y="37592"/>
                  </a:lnTo>
                  <a:lnTo>
                    <a:pt x="38827" y="80615"/>
                  </a:lnTo>
                  <a:lnTo>
                    <a:pt x="21271" y="117127"/>
                  </a:lnTo>
                  <a:lnTo>
                    <a:pt x="10461" y="151011"/>
                  </a:lnTo>
                  <a:lnTo>
                    <a:pt x="1965" y="191036"/>
                  </a:lnTo>
                  <a:lnTo>
                    <a:pt x="0" y="229464"/>
                  </a:lnTo>
                  <a:lnTo>
                    <a:pt x="4268" y="269844"/>
                  </a:lnTo>
                  <a:lnTo>
                    <a:pt x="7959" y="301542"/>
                  </a:lnTo>
                  <a:lnTo>
                    <a:pt x="23331" y="338920"/>
                  </a:lnTo>
                  <a:lnTo>
                    <a:pt x="31947" y="356014"/>
                  </a:lnTo>
                  <a:lnTo>
                    <a:pt x="54523" y="376793"/>
                  </a:lnTo>
                  <a:lnTo>
                    <a:pt x="113848" y="39290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3" name="SMARTInkShape-3868"/>
            <p:cNvSpPr/>
            <p:nvPr>
              <p:custDataLst>
                <p:tags r:id="rId10"/>
              </p:custDataLst>
            </p:nvPr>
          </p:nvSpPr>
          <p:spPr bwMode="auto">
            <a:xfrm>
              <a:off x="7706320" y="6000750"/>
              <a:ext cx="203504" cy="223812"/>
            </a:xfrm>
            <a:custGeom>
              <a:avLst/>
              <a:gdLst/>
              <a:ahLst/>
              <a:cxnLst/>
              <a:rect l="0" t="0" r="0" b="0"/>
              <a:pathLst>
                <a:path w="203504" h="223812">
                  <a:moveTo>
                    <a:pt x="0" y="44648"/>
                  </a:moveTo>
                  <a:lnTo>
                    <a:pt x="0" y="44648"/>
                  </a:lnTo>
                  <a:lnTo>
                    <a:pt x="0" y="86589"/>
                  </a:lnTo>
                  <a:lnTo>
                    <a:pt x="0" y="116937"/>
                  </a:lnTo>
                  <a:lnTo>
                    <a:pt x="2647" y="160987"/>
                  </a:lnTo>
                  <a:lnTo>
                    <a:pt x="9714" y="194874"/>
                  </a:lnTo>
                  <a:lnTo>
                    <a:pt x="16224" y="207658"/>
                  </a:lnTo>
                  <a:lnTo>
                    <a:pt x="25731" y="219953"/>
                  </a:lnTo>
                  <a:lnTo>
                    <a:pt x="32037" y="223034"/>
                  </a:lnTo>
                  <a:lnTo>
                    <a:pt x="46981" y="223811"/>
                  </a:lnTo>
                  <a:lnTo>
                    <a:pt x="63544" y="215557"/>
                  </a:lnTo>
                  <a:lnTo>
                    <a:pt x="84313" y="196822"/>
                  </a:lnTo>
                  <a:lnTo>
                    <a:pt x="99397" y="170765"/>
                  </a:lnTo>
                  <a:lnTo>
                    <a:pt x="111141" y="134272"/>
                  </a:lnTo>
                  <a:lnTo>
                    <a:pt x="115652" y="91677"/>
                  </a:lnTo>
                  <a:lnTo>
                    <a:pt x="115796" y="87907"/>
                  </a:lnTo>
                  <a:lnTo>
                    <a:pt x="114901" y="87378"/>
                  </a:lnTo>
                  <a:lnTo>
                    <a:pt x="103633" y="101146"/>
                  </a:lnTo>
                  <a:lnTo>
                    <a:pt x="99828" y="129077"/>
                  </a:lnTo>
                  <a:lnTo>
                    <a:pt x="103442" y="164033"/>
                  </a:lnTo>
                  <a:lnTo>
                    <a:pt x="110797" y="190043"/>
                  </a:lnTo>
                  <a:lnTo>
                    <a:pt x="121674" y="203857"/>
                  </a:lnTo>
                  <a:lnTo>
                    <a:pt x="128740" y="210319"/>
                  </a:lnTo>
                  <a:lnTo>
                    <a:pt x="137421" y="213634"/>
                  </a:lnTo>
                  <a:lnTo>
                    <a:pt x="157649" y="214672"/>
                  </a:lnTo>
                  <a:lnTo>
                    <a:pt x="171931" y="211827"/>
                  </a:lnTo>
                  <a:lnTo>
                    <a:pt x="177128" y="209679"/>
                  </a:lnTo>
                  <a:lnTo>
                    <a:pt x="185549" y="196709"/>
                  </a:lnTo>
                  <a:lnTo>
                    <a:pt x="199040" y="160784"/>
                  </a:lnTo>
                  <a:lnTo>
                    <a:pt x="203503" y="133960"/>
                  </a:lnTo>
                  <a:lnTo>
                    <a:pt x="195345" y="97679"/>
                  </a:lnTo>
                  <a:lnTo>
                    <a:pt x="180947" y="62363"/>
                  </a:lnTo>
                  <a:lnTo>
                    <a:pt x="133946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4" name="SMARTInkShape-3869"/>
            <p:cNvSpPr/>
            <p:nvPr>
              <p:custDataLst>
                <p:tags r:id="rId11"/>
              </p:custDataLst>
            </p:nvPr>
          </p:nvSpPr>
          <p:spPr bwMode="auto">
            <a:xfrm>
              <a:off x="7512105" y="6000750"/>
              <a:ext cx="127591" cy="229177"/>
            </a:xfrm>
            <a:custGeom>
              <a:avLst/>
              <a:gdLst/>
              <a:ahLst/>
              <a:cxnLst/>
              <a:rect l="0" t="0" r="0" b="0"/>
              <a:pathLst>
                <a:path w="127591" h="229177">
                  <a:moveTo>
                    <a:pt x="51340" y="8930"/>
                  </a:moveTo>
                  <a:lnTo>
                    <a:pt x="51340" y="8930"/>
                  </a:lnTo>
                  <a:lnTo>
                    <a:pt x="30604" y="45982"/>
                  </a:lnTo>
                  <a:lnTo>
                    <a:pt x="13841" y="87796"/>
                  </a:lnTo>
                  <a:lnTo>
                    <a:pt x="565" y="131102"/>
                  </a:lnTo>
                  <a:lnTo>
                    <a:pt x="0" y="147564"/>
                  </a:lnTo>
                  <a:lnTo>
                    <a:pt x="3056" y="171417"/>
                  </a:lnTo>
                  <a:lnTo>
                    <a:pt x="13013" y="193264"/>
                  </a:lnTo>
                  <a:lnTo>
                    <a:pt x="32707" y="217005"/>
                  </a:lnTo>
                  <a:lnTo>
                    <a:pt x="38919" y="222061"/>
                  </a:lnTo>
                  <a:lnTo>
                    <a:pt x="56403" y="227678"/>
                  </a:lnTo>
                  <a:lnTo>
                    <a:pt x="66622" y="229176"/>
                  </a:lnTo>
                  <a:lnTo>
                    <a:pt x="76411" y="227199"/>
                  </a:lnTo>
                  <a:lnTo>
                    <a:pt x="95224" y="217063"/>
                  </a:lnTo>
                  <a:lnTo>
                    <a:pt x="110863" y="197345"/>
                  </a:lnTo>
                  <a:lnTo>
                    <a:pt x="122443" y="174029"/>
                  </a:lnTo>
                  <a:lnTo>
                    <a:pt x="127590" y="153745"/>
                  </a:lnTo>
                  <a:lnTo>
                    <a:pt x="125747" y="111369"/>
                  </a:lnTo>
                  <a:lnTo>
                    <a:pt x="118917" y="75331"/>
                  </a:lnTo>
                  <a:lnTo>
                    <a:pt x="105869" y="50543"/>
                  </a:lnTo>
                  <a:lnTo>
                    <a:pt x="82690" y="30525"/>
                  </a:lnTo>
                  <a:lnTo>
                    <a:pt x="24551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5" name="SMARTInkShape-3870"/>
            <p:cNvSpPr/>
            <p:nvPr>
              <p:custDataLst>
                <p:tags r:id="rId12"/>
              </p:custDataLst>
            </p:nvPr>
          </p:nvSpPr>
          <p:spPr bwMode="auto">
            <a:xfrm>
              <a:off x="7385414" y="6003477"/>
              <a:ext cx="79806" cy="208709"/>
            </a:xfrm>
            <a:custGeom>
              <a:avLst/>
              <a:gdLst/>
              <a:ahLst/>
              <a:cxnLst/>
              <a:rect l="0" t="0" r="0" b="0"/>
              <a:pathLst>
                <a:path w="79806" h="208709">
                  <a:moveTo>
                    <a:pt x="8367" y="77640"/>
                  </a:moveTo>
                  <a:lnTo>
                    <a:pt x="8367" y="77640"/>
                  </a:lnTo>
                  <a:lnTo>
                    <a:pt x="8367" y="121279"/>
                  </a:lnTo>
                  <a:lnTo>
                    <a:pt x="9359" y="165187"/>
                  </a:lnTo>
                  <a:lnTo>
                    <a:pt x="13512" y="191223"/>
                  </a:lnTo>
                  <a:lnTo>
                    <a:pt x="9240" y="208708"/>
                  </a:lnTo>
                  <a:lnTo>
                    <a:pt x="8756" y="205015"/>
                  </a:lnTo>
                  <a:lnTo>
                    <a:pt x="2282" y="162544"/>
                  </a:lnTo>
                  <a:lnTo>
                    <a:pt x="0" y="122119"/>
                  </a:lnTo>
                  <a:lnTo>
                    <a:pt x="2250" y="82883"/>
                  </a:lnTo>
                  <a:lnTo>
                    <a:pt x="11899" y="47697"/>
                  </a:lnTo>
                  <a:lnTo>
                    <a:pt x="36941" y="6476"/>
                  </a:lnTo>
                  <a:lnTo>
                    <a:pt x="43556" y="1363"/>
                  </a:lnTo>
                  <a:lnTo>
                    <a:pt x="46709" y="0"/>
                  </a:lnTo>
                  <a:lnTo>
                    <a:pt x="49803" y="83"/>
                  </a:lnTo>
                  <a:lnTo>
                    <a:pt x="55888" y="2821"/>
                  </a:lnTo>
                  <a:lnTo>
                    <a:pt x="57907" y="4941"/>
                  </a:lnTo>
                  <a:lnTo>
                    <a:pt x="68719" y="21236"/>
                  </a:lnTo>
                  <a:lnTo>
                    <a:pt x="79805" y="3299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6" name="SMARTInkShape-3871"/>
            <p:cNvSpPr/>
            <p:nvPr>
              <p:custDataLst>
                <p:tags r:id="rId13"/>
              </p:custDataLst>
            </p:nvPr>
          </p:nvSpPr>
          <p:spPr bwMode="auto">
            <a:xfrm>
              <a:off x="7147339" y="6014126"/>
              <a:ext cx="200517" cy="528511"/>
            </a:xfrm>
            <a:custGeom>
              <a:avLst/>
              <a:gdLst/>
              <a:ahLst/>
              <a:cxnLst/>
              <a:rect l="0" t="0" r="0" b="0"/>
              <a:pathLst>
                <a:path w="200517" h="528511">
                  <a:moveTo>
                    <a:pt x="166075" y="49132"/>
                  </a:moveTo>
                  <a:lnTo>
                    <a:pt x="166075" y="49132"/>
                  </a:lnTo>
                  <a:lnTo>
                    <a:pt x="166075" y="44391"/>
                  </a:lnTo>
                  <a:lnTo>
                    <a:pt x="167067" y="42995"/>
                  </a:lnTo>
                  <a:lnTo>
                    <a:pt x="168721" y="42064"/>
                  </a:lnTo>
                  <a:lnTo>
                    <a:pt x="170816" y="41443"/>
                  </a:lnTo>
                  <a:lnTo>
                    <a:pt x="171220" y="39045"/>
                  </a:lnTo>
                  <a:lnTo>
                    <a:pt x="169023" y="31090"/>
                  </a:lnTo>
                  <a:lnTo>
                    <a:pt x="159448" y="23584"/>
                  </a:lnTo>
                  <a:lnTo>
                    <a:pt x="146262" y="17933"/>
                  </a:lnTo>
                  <a:lnTo>
                    <a:pt x="133787" y="15421"/>
                  </a:lnTo>
                  <a:lnTo>
                    <a:pt x="101388" y="28230"/>
                  </a:lnTo>
                  <a:lnTo>
                    <a:pt x="61244" y="52095"/>
                  </a:lnTo>
                  <a:lnTo>
                    <a:pt x="33178" y="78564"/>
                  </a:lnTo>
                  <a:lnTo>
                    <a:pt x="4486" y="119925"/>
                  </a:lnTo>
                  <a:lnTo>
                    <a:pt x="0" y="133843"/>
                  </a:lnTo>
                  <a:lnTo>
                    <a:pt x="2215" y="157575"/>
                  </a:lnTo>
                  <a:lnTo>
                    <a:pt x="7226" y="164091"/>
                  </a:lnTo>
                  <a:lnTo>
                    <a:pt x="23376" y="173977"/>
                  </a:lnTo>
                  <a:lnTo>
                    <a:pt x="33240" y="175026"/>
                  </a:lnTo>
                  <a:lnTo>
                    <a:pt x="54782" y="170900"/>
                  </a:lnTo>
                  <a:lnTo>
                    <a:pt x="79742" y="157420"/>
                  </a:lnTo>
                  <a:lnTo>
                    <a:pt x="112103" y="119543"/>
                  </a:lnTo>
                  <a:lnTo>
                    <a:pt x="135082" y="76778"/>
                  </a:lnTo>
                  <a:lnTo>
                    <a:pt x="143883" y="55228"/>
                  </a:lnTo>
                  <a:lnTo>
                    <a:pt x="148916" y="30433"/>
                  </a:lnTo>
                  <a:lnTo>
                    <a:pt x="163423" y="736"/>
                  </a:lnTo>
                  <a:lnTo>
                    <a:pt x="165300" y="0"/>
                  </a:lnTo>
                  <a:lnTo>
                    <a:pt x="167542" y="501"/>
                  </a:lnTo>
                  <a:lnTo>
                    <a:pt x="170030" y="1829"/>
                  </a:lnTo>
                  <a:lnTo>
                    <a:pt x="175014" y="39604"/>
                  </a:lnTo>
                  <a:lnTo>
                    <a:pt x="180850" y="80484"/>
                  </a:lnTo>
                  <a:lnTo>
                    <a:pt x="184013" y="125008"/>
                  </a:lnTo>
                  <a:lnTo>
                    <a:pt x="188268" y="158261"/>
                  </a:lnTo>
                  <a:lnTo>
                    <a:pt x="190822" y="192884"/>
                  </a:lnTo>
                  <a:lnTo>
                    <a:pt x="191956" y="229108"/>
                  </a:lnTo>
                  <a:lnTo>
                    <a:pt x="192460" y="268358"/>
                  </a:lnTo>
                  <a:lnTo>
                    <a:pt x="195331" y="306308"/>
                  </a:lnTo>
                  <a:lnTo>
                    <a:pt x="198921" y="343018"/>
                  </a:lnTo>
                  <a:lnTo>
                    <a:pt x="200516" y="379178"/>
                  </a:lnTo>
                  <a:lnTo>
                    <a:pt x="196675" y="423523"/>
                  </a:lnTo>
                  <a:lnTo>
                    <a:pt x="193993" y="466538"/>
                  </a:lnTo>
                  <a:lnTo>
                    <a:pt x="188458" y="501222"/>
                  </a:lnTo>
                  <a:lnTo>
                    <a:pt x="175794" y="525609"/>
                  </a:lnTo>
                  <a:lnTo>
                    <a:pt x="169578" y="528510"/>
                  </a:lnTo>
                  <a:lnTo>
                    <a:pt x="162457" y="528459"/>
                  </a:lnTo>
                  <a:lnTo>
                    <a:pt x="147600" y="523111"/>
                  </a:lnTo>
                  <a:lnTo>
                    <a:pt x="127087" y="506960"/>
                  </a:lnTo>
                  <a:lnTo>
                    <a:pt x="96637" y="466952"/>
                  </a:lnTo>
                  <a:lnTo>
                    <a:pt x="77371" y="429907"/>
                  </a:lnTo>
                  <a:lnTo>
                    <a:pt x="59094" y="387511"/>
                  </a:lnTo>
                  <a:lnTo>
                    <a:pt x="43757" y="346176"/>
                  </a:lnTo>
                  <a:lnTo>
                    <a:pt x="32929" y="308793"/>
                  </a:lnTo>
                  <a:lnTo>
                    <a:pt x="25122" y="265347"/>
                  </a:lnTo>
                  <a:lnTo>
                    <a:pt x="28510" y="237219"/>
                  </a:lnTo>
                  <a:lnTo>
                    <a:pt x="35798" y="219514"/>
                  </a:lnTo>
                  <a:lnTo>
                    <a:pt x="39535" y="217290"/>
                  </a:lnTo>
                  <a:lnTo>
                    <a:pt x="44013" y="216799"/>
                  </a:lnTo>
                  <a:lnTo>
                    <a:pt x="48981" y="217465"/>
                  </a:lnTo>
                  <a:lnTo>
                    <a:pt x="70196" y="227883"/>
                  </a:lnTo>
                  <a:lnTo>
                    <a:pt x="110160" y="266417"/>
                  </a:lnTo>
                  <a:lnTo>
                    <a:pt x="157145" y="29916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7" name="SMARTInkShape-3872"/>
            <p:cNvSpPr/>
            <p:nvPr>
              <p:custDataLst>
                <p:tags r:id="rId14"/>
              </p:custDataLst>
            </p:nvPr>
          </p:nvSpPr>
          <p:spPr bwMode="auto">
            <a:xfrm>
              <a:off x="6840141" y="5975822"/>
              <a:ext cx="178594" cy="24929"/>
            </a:xfrm>
            <a:custGeom>
              <a:avLst/>
              <a:gdLst/>
              <a:ahLst/>
              <a:cxnLst/>
              <a:rect l="0" t="0" r="0" b="0"/>
              <a:pathLst>
                <a:path w="178594" h="24929">
                  <a:moveTo>
                    <a:pt x="0" y="7069"/>
                  </a:moveTo>
                  <a:lnTo>
                    <a:pt x="0" y="7069"/>
                  </a:lnTo>
                  <a:lnTo>
                    <a:pt x="4740" y="7069"/>
                  </a:lnTo>
                  <a:lnTo>
                    <a:pt x="35743" y="0"/>
                  </a:lnTo>
                  <a:lnTo>
                    <a:pt x="74090" y="1336"/>
                  </a:lnTo>
                  <a:lnTo>
                    <a:pt x="117271" y="10677"/>
                  </a:lnTo>
                  <a:lnTo>
                    <a:pt x="156191" y="21084"/>
                  </a:lnTo>
                  <a:lnTo>
                    <a:pt x="178593" y="249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8" name="SMARTInkShape-3873"/>
            <p:cNvSpPr/>
            <p:nvPr>
              <p:custDataLst>
                <p:tags r:id="rId15"/>
              </p:custDataLst>
            </p:nvPr>
          </p:nvSpPr>
          <p:spPr bwMode="auto">
            <a:xfrm>
              <a:off x="6920739" y="5804297"/>
              <a:ext cx="44418" cy="419696"/>
            </a:xfrm>
            <a:custGeom>
              <a:avLst/>
              <a:gdLst/>
              <a:ahLst/>
              <a:cxnLst/>
              <a:rect l="0" t="0" r="0" b="0"/>
              <a:pathLst>
                <a:path w="44418" h="419696">
                  <a:moveTo>
                    <a:pt x="44417" y="0"/>
                  </a:moveTo>
                  <a:lnTo>
                    <a:pt x="44417" y="0"/>
                  </a:lnTo>
                  <a:lnTo>
                    <a:pt x="43425" y="41762"/>
                  </a:lnTo>
                  <a:lnTo>
                    <a:pt x="34704" y="82443"/>
                  </a:lnTo>
                  <a:lnTo>
                    <a:pt x="26325" y="116701"/>
                  </a:lnTo>
                  <a:lnTo>
                    <a:pt x="17560" y="154633"/>
                  </a:lnTo>
                  <a:lnTo>
                    <a:pt x="8678" y="197291"/>
                  </a:lnTo>
                  <a:lnTo>
                    <a:pt x="2408" y="238704"/>
                  </a:lnTo>
                  <a:lnTo>
                    <a:pt x="551" y="278756"/>
                  </a:lnTo>
                  <a:lnTo>
                    <a:pt x="0" y="319396"/>
                  </a:lnTo>
                  <a:lnTo>
                    <a:pt x="4555" y="363944"/>
                  </a:lnTo>
                  <a:lnTo>
                    <a:pt x="16001" y="400414"/>
                  </a:lnTo>
                  <a:lnTo>
                    <a:pt x="29824" y="419384"/>
                  </a:lnTo>
                  <a:lnTo>
                    <a:pt x="44417" y="41969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19" name="SMARTInkShape-3874"/>
            <p:cNvSpPr/>
            <p:nvPr>
              <p:custDataLst>
                <p:tags r:id="rId16"/>
              </p:custDataLst>
            </p:nvPr>
          </p:nvSpPr>
          <p:spPr bwMode="auto">
            <a:xfrm>
              <a:off x="6511653" y="6013039"/>
              <a:ext cx="309260" cy="212723"/>
            </a:xfrm>
            <a:custGeom>
              <a:avLst/>
              <a:gdLst/>
              <a:ahLst/>
              <a:cxnLst/>
              <a:rect l="0" t="0" r="0" b="0"/>
              <a:pathLst>
                <a:path w="309260" h="212723">
                  <a:moveTo>
                    <a:pt x="123105" y="50219"/>
                  </a:moveTo>
                  <a:lnTo>
                    <a:pt x="123105" y="50219"/>
                  </a:lnTo>
                  <a:lnTo>
                    <a:pt x="123105" y="37790"/>
                  </a:lnTo>
                  <a:lnTo>
                    <a:pt x="118364" y="24487"/>
                  </a:lnTo>
                  <a:lnTo>
                    <a:pt x="105935" y="7978"/>
                  </a:lnTo>
                  <a:lnTo>
                    <a:pt x="97945" y="1679"/>
                  </a:lnTo>
                  <a:lnTo>
                    <a:pt x="94426" y="0"/>
                  </a:lnTo>
                  <a:lnTo>
                    <a:pt x="82577" y="3425"/>
                  </a:lnTo>
                  <a:lnTo>
                    <a:pt x="75250" y="7118"/>
                  </a:lnTo>
                  <a:lnTo>
                    <a:pt x="64464" y="19156"/>
                  </a:lnTo>
                  <a:lnTo>
                    <a:pt x="33364" y="61419"/>
                  </a:lnTo>
                  <a:lnTo>
                    <a:pt x="14648" y="95315"/>
                  </a:lnTo>
                  <a:lnTo>
                    <a:pt x="2389" y="131667"/>
                  </a:lnTo>
                  <a:lnTo>
                    <a:pt x="0" y="153225"/>
                  </a:lnTo>
                  <a:lnTo>
                    <a:pt x="4230" y="170744"/>
                  </a:lnTo>
                  <a:lnTo>
                    <a:pt x="8137" y="178194"/>
                  </a:lnTo>
                  <a:lnTo>
                    <a:pt x="12725" y="183161"/>
                  </a:lnTo>
                  <a:lnTo>
                    <a:pt x="23115" y="188679"/>
                  </a:lnTo>
                  <a:lnTo>
                    <a:pt x="39639" y="185840"/>
                  </a:lnTo>
                  <a:lnTo>
                    <a:pt x="59220" y="176971"/>
                  </a:lnTo>
                  <a:lnTo>
                    <a:pt x="100323" y="143309"/>
                  </a:lnTo>
                  <a:lnTo>
                    <a:pt x="114811" y="124875"/>
                  </a:lnTo>
                  <a:lnTo>
                    <a:pt x="139546" y="81246"/>
                  </a:lnTo>
                  <a:lnTo>
                    <a:pt x="157314" y="52170"/>
                  </a:lnTo>
                  <a:lnTo>
                    <a:pt x="146265" y="84909"/>
                  </a:lnTo>
                  <a:lnTo>
                    <a:pt x="134845" y="123878"/>
                  </a:lnTo>
                  <a:lnTo>
                    <a:pt x="132867" y="158584"/>
                  </a:lnTo>
                  <a:lnTo>
                    <a:pt x="137022" y="190806"/>
                  </a:lnTo>
                  <a:lnTo>
                    <a:pt x="144536" y="209724"/>
                  </a:lnTo>
                  <a:lnTo>
                    <a:pt x="148306" y="212117"/>
                  </a:lnTo>
                  <a:lnTo>
                    <a:pt x="152805" y="212722"/>
                  </a:lnTo>
                  <a:lnTo>
                    <a:pt x="157788" y="212132"/>
                  </a:lnTo>
                  <a:lnTo>
                    <a:pt x="168615" y="203540"/>
                  </a:lnTo>
                  <a:lnTo>
                    <a:pt x="179050" y="188807"/>
                  </a:lnTo>
                  <a:lnTo>
                    <a:pt x="193834" y="149656"/>
                  </a:lnTo>
                  <a:lnTo>
                    <a:pt x="206308" y="112965"/>
                  </a:lnTo>
                  <a:lnTo>
                    <a:pt x="219319" y="78047"/>
                  </a:lnTo>
                  <a:lnTo>
                    <a:pt x="247567" y="35241"/>
                  </a:lnTo>
                  <a:lnTo>
                    <a:pt x="254820" y="27686"/>
                  </a:lnTo>
                  <a:lnTo>
                    <a:pt x="264657" y="21022"/>
                  </a:lnTo>
                  <a:lnTo>
                    <a:pt x="270059" y="20831"/>
                  </a:lnTo>
                  <a:lnTo>
                    <a:pt x="281353" y="25913"/>
                  </a:lnTo>
                  <a:lnTo>
                    <a:pt x="294126" y="35190"/>
                  </a:lnTo>
                  <a:lnTo>
                    <a:pt x="304195" y="53703"/>
                  </a:lnTo>
                  <a:lnTo>
                    <a:pt x="308722" y="73300"/>
                  </a:lnTo>
                  <a:lnTo>
                    <a:pt x="309259" y="117102"/>
                  </a:lnTo>
                  <a:lnTo>
                    <a:pt x="298149" y="160964"/>
                  </a:lnTo>
                  <a:lnTo>
                    <a:pt x="289869" y="171538"/>
                  </a:lnTo>
                  <a:lnTo>
                    <a:pt x="263644" y="191151"/>
                  </a:lnTo>
                  <a:lnTo>
                    <a:pt x="247082" y="194545"/>
                  </a:lnTo>
                  <a:lnTo>
                    <a:pt x="231783" y="192747"/>
                  </a:lnTo>
                  <a:lnTo>
                    <a:pt x="221677" y="188640"/>
                  </a:lnTo>
                  <a:lnTo>
                    <a:pt x="213878" y="178216"/>
                  </a:lnTo>
                  <a:lnTo>
                    <a:pt x="208097" y="164653"/>
                  </a:lnTo>
                  <a:lnTo>
                    <a:pt x="203472" y="13951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20" name="SMARTInkShape-3875"/>
            <p:cNvSpPr/>
            <p:nvPr>
              <p:custDataLst>
                <p:tags r:id="rId17"/>
              </p:custDataLst>
            </p:nvPr>
          </p:nvSpPr>
          <p:spPr bwMode="auto">
            <a:xfrm>
              <a:off x="6277570" y="6072260"/>
              <a:ext cx="205384" cy="17788"/>
            </a:xfrm>
            <a:custGeom>
              <a:avLst/>
              <a:gdLst/>
              <a:ahLst/>
              <a:cxnLst/>
              <a:rect l="0" t="0" r="0" b="0"/>
              <a:pathLst>
                <a:path w="205384" h="17788">
                  <a:moveTo>
                    <a:pt x="0" y="8857"/>
                  </a:moveTo>
                  <a:lnTo>
                    <a:pt x="0" y="8857"/>
                  </a:lnTo>
                  <a:lnTo>
                    <a:pt x="0" y="4117"/>
                  </a:lnTo>
                  <a:lnTo>
                    <a:pt x="1985" y="2720"/>
                  </a:lnTo>
                  <a:lnTo>
                    <a:pt x="19428" y="479"/>
                  </a:lnTo>
                  <a:lnTo>
                    <a:pt x="61098" y="0"/>
                  </a:lnTo>
                  <a:lnTo>
                    <a:pt x="97949" y="2589"/>
                  </a:lnTo>
                  <a:lnTo>
                    <a:pt x="138686" y="8032"/>
                  </a:lnTo>
                  <a:lnTo>
                    <a:pt x="205383" y="1778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21" name="SMARTInkShape-3876"/>
            <p:cNvSpPr/>
            <p:nvPr>
              <p:custDataLst>
                <p:tags r:id="rId18"/>
              </p:custDataLst>
            </p:nvPr>
          </p:nvSpPr>
          <p:spPr bwMode="auto">
            <a:xfrm>
              <a:off x="6342473" y="5840733"/>
              <a:ext cx="185130" cy="436838"/>
            </a:xfrm>
            <a:custGeom>
              <a:avLst/>
              <a:gdLst/>
              <a:ahLst/>
              <a:cxnLst/>
              <a:rect l="0" t="0" r="0" b="0"/>
              <a:pathLst>
                <a:path w="185130" h="436838">
                  <a:moveTo>
                    <a:pt x="185129" y="106439"/>
                  </a:moveTo>
                  <a:lnTo>
                    <a:pt x="185129" y="106439"/>
                  </a:lnTo>
                  <a:lnTo>
                    <a:pt x="184136" y="83086"/>
                  </a:lnTo>
                  <a:lnTo>
                    <a:pt x="180388" y="68278"/>
                  </a:lnTo>
                  <a:lnTo>
                    <a:pt x="156631" y="35511"/>
                  </a:lnTo>
                  <a:lnTo>
                    <a:pt x="136887" y="16190"/>
                  </a:lnTo>
                  <a:lnTo>
                    <a:pt x="121024" y="7459"/>
                  </a:lnTo>
                  <a:lnTo>
                    <a:pt x="95358" y="1705"/>
                  </a:lnTo>
                  <a:lnTo>
                    <a:pt x="64162" y="0"/>
                  </a:lnTo>
                  <a:lnTo>
                    <a:pt x="44053" y="4893"/>
                  </a:lnTo>
                  <a:lnTo>
                    <a:pt x="34525" y="8976"/>
                  </a:lnTo>
                  <a:lnTo>
                    <a:pt x="21289" y="21450"/>
                  </a:lnTo>
                  <a:lnTo>
                    <a:pt x="12100" y="39893"/>
                  </a:lnTo>
                  <a:lnTo>
                    <a:pt x="2341" y="81760"/>
                  </a:lnTo>
                  <a:lnTo>
                    <a:pt x="0" y="120183"/>
                  </a:lnTo>
                  <a:lnTo>
                    <a:pt x="5150" y="157695"/>
                  </a:lnTo>
                  <a:lnTo>
                    <a:pt x="12959" y="198796"/>
                  </a:lnTo>
                  <a:lnTo>
                    <a:pt x="22549" y="236550"/>
                  </a:lnTo>
                  <a:lnTo>
                    <a:pt x="36525" y="272872"/>
                  </a:lnTo>
                  <a:lnTo>
                    <a:pt x="47392" y="308770"/>
                  </a:lnTo>
                  <a:lnTo>
                    <a:pt x="57887" y="343549"/>
                  </a:lnTo>
                  <a:lnTo>
                    <a:pt x="79676" y="386923"/>
                  </a:lnTo>
                  <a:lnTo>
                    <a:pt x="104761" y="43683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2722" name="SMARTInkShape-3877"/>
            <p:cNvSpPr/>
            <p:nvPr>
              <p:custDataLst>
                <p:tags r:id="rId19"/>
              </p:custDataLst>
            </p:nvPr>
          </p:nvSpPr>
          <p:spPr bwMode="auto">
            <a:xfrm>
              <a:off x="6125766" y="6054328"/>
              <a:ext cx="98227" cy="26790"/>
            </a:xfrm>
            <a:custGeom>
              <a:avLst/>
              <a:gdLst/>
              <a:ahLst/>
              <a:cxnLst/>
              <a:rect l="0" t="0" r="0" b="0"/>
              <a:pathLst>
                <a:path w="98227" h="26790">
                  <a:moveTo>
                    <a:pt x="0" y="0"/>
                  </a:moveTo>
                  <a:lnTo>
                    <a:pt x="0" y="0"/>
                  </a:lnTo>
                  <a:lnTo>
                    <a:pt x="0" y="4741"/>
                  </a:lnTo>
                  <a:lnTo>
                    <a:pt x="992" y="6137"/>
                  </a:lnTo>
                  <a:lnTo>
                    <a:pt x="2645" y="7068"/>
                  </a:lnTo>
                  <a:lnTo>
                    <a:pt x="12428" y="8562"/>
                  </a:lnTo>
                  <a:lnTo>
                    <a:pt x="39901" y="9900"/>
                  </a:lnTo>
                  <a:lnTo>
                    <a:pt x="68383" y="17030"/>
                  </a:lnTo>
                  <a:lnTo>
                    <a:pt x="98226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sp>
        <p:nvSpPr>
          <p:cNvPr id="2724" name="SMARTInkShape-3878"/>
          <p:cNvSpPr/>
          <p:nvPr>
            <p:custDataLst>
              <p:tags r:id="rId6"/>
            </p:custDataLst>
          </p:nvPr>
        </p:nvSpPr>
        <p:spPr bwMode="auto">
          <a:xfrm>
            <a:off x="7801571" y="4866681"/>
            <a:ext cx="2134197" cy="62509"/>
          </a:xfrm>
          <a:custGeom>
            <a:avLst/>
            <a:gdLst/>
            <a:ahLst/>
            <a:cxnLst/>
            <a:rect l="0" t="0" r="0" b="0"/>
            <a:pathLst>
              <a:path w="2134197" h="62509">
                <a:moveTo>
                  <a:pt x="0" y="0"/>
                </a:moveTo>
                <a:lnTo>
                  <a:pt x="0" y="0"/>
                </a:lnTo>
                <a:lnTo>
                  <a:pt x="22200" y="0"/>
                </a:lnTo>
                <a:lnTo>
                  <a:pt x="23730" y="992"/>
                </a:lnTo>
                <a:lnTo>
                  <a:pt x="24750" y="2645"/>
                </a:lnTo>
                <a:lnTo>
                  <a:pt x="25430" y="4740"/>
                </a:lnTo>
                <a:lnTo>
                  <a:pt x="26875" y="6136"/>
                </a:lnTo>
                <a:lnTo>
                  <a:pt x="31127" y="7688"/>
                </a:lnTo>
                <a:lnTo>
                  <a:pt x="73548" y="8915"/>
                </a:lnTo>
                <a:lnTo>
                  <a:pt x="114410" y="8928"/>
                </a:lnTo>
                <a:lnTo>
                  <a:pt x="152760" y="8929"/>
                </a:lnTo>
                <a:lnTo>
                  <a:pt x="196579" y="8929"/>
                </a:lnTo>
                <a:lnTo>
                  <a:pt x="241118" y="8929"/>
                </a:lnTo>
                <a:lnTo>
                  <a:pt x="281564" y="8929"/>
                </a:lnTo>
                <a:lnTo>
                  <a:pt x="320643" y="8929"/>
                </a:lnTo>
                <a:lnTo>
                  <a:pt x="359670" y="11575"/>
                </a:lnTo>
                <a:lnTo>
                  <a:pt x="400563" y="16618"/>
                </a:lnTo>
                <a:lnTo>
                  <a:pt x="443440" y="18606"/>
                </a:lnTo>
                <a:lnTo>
                  <a:pt x="484248" y="24878"/>
                </a:lnTo>
                <a:lnTo>
                  <a:pt x="525492" y="26411"/>
                </a:lnTo>
                <a:lnTo>
                  <a:pt x="569431" y="27706"/>
                </a:lnTo>
                <a:lnTo>
                  <a:pt x="613682" y="33842"/>
                </a:lnTo>
                <a:lnTo>
                  <a:pt x="656120" y="35348"/>
                </a:lnTo>
                <a:lnTo>
                  <a:pt x="690941" y="35608"/>
                </a:lnTo>
                <a:lnTo>
                  <a:pt x="731134" y="41834"/>
                </a:lnTo>
                <a:lnTo>
                  <a:pt x="770382" y="44092"/>
                </a:lnTo>
                <a:lnTo>
                  <a:pt x="804392" y="44483"/>
                </a:lnTo>
                <a:lnTo>
                  <a:pt x="846699" y="44616"/>
                </a:lnTo>
                <a:lnTo>
                  <a:pt x="884711" y="50779"/>
                </a:lnTo>
                <a:lnTo>
                  <a:pt x="917862" y="52748"/>
                </a:lnTo>
                <a:lnTo>
                  <a:pt x="952820" y="54324"/>
                </a:lnTo>
                <a:lnTo>
                  <a:pt x="988314" y="59641"/>
                </a:lnTo>
                <a:lnTo>
                  <a:pt x="1023966" y="61658"/>
                </a:lnTo>
                <a:lnTo>
                  <a:pt x="1058672" y="62256"/>
                </a:lnTo>
                <a:lnTo>
                  <a:pt x="1100215" y="62458"/>
                </a:lnTo>
                <a:lnTo>
                  <a:pt x="1134623" y="62492"/>
                </a:lnTo>
                <a:lnTo>
                  <a:pt x="1169954" y="62503"/>
                </a:lnTo>
                <a:lnTo>
                  <a:pt x="1205556" y="62506"/>
                </a:lnTo>
                <a:lnTo>
                  <a:pt x="1248402" y="62507"/>
                </a:lnTo>
                <a:lnTo>
                  <a:pt x="1291666" y="61515"/>
                </a:lnTo>
                <a:lnTo>
                  <a:pt x="1332550" y="55439"/>
                </a:lnTo>
                <a:lnTo>
                  <a:pt x="1366843" y="54130"/>
                </a:lnTo>
                <a:lnTo>
                  <a:pt x="1402140" y="53741"/>
                </a:lnTo>
                <a:lnTo>
                  <a:pt x="1437733" y="53626"/>
                </a:lnTo>
                <a:lnTo>
                  <a:pt x="1480575" y="53587"/>
                </a:lnTo>
                <a:lnTo>
                  <a:pt x="1524830" y="53579"/>
                </a:lnTo>
                <a:lnTo>
                  <a:pt x="1559965" y="52586"/>
                </a:lnTo>
                <a:lnTo>
                  <a:pt x="1595511" y="47441"/>
                </a:lnTo>
                <a:lnTo>
                  <a:pt x="1631178" y="45475"/>
                </a:lnTo>
                <a:lnTo>
                  <a:pt x="1669858" y="44893"/>
                </a:lnTo>
                <a:lnTo>
                  <a:pt x="1704912" y="44757"/>
                </a:lnTo>
                <a:lnTo>
                  <a:pt x="1749472" y="44680"/>
                </a:lnTo>
                <a:lnTo>
                  <a:pt x="1787811" y="44657"/>
                </a:lnTo>
                <a:lnTo>
                  <a:pt x="1824306" y="44651"/>
                </a:lnTo>
                <a:lnTo>
                  <a:pt x="1860255" y="44649"/>
                </a:lnTo>
                <a:lnTo>
                  <a:pt x="1896042" y="49389"/>
                </a:lnTo>
                <a:lnTo>
                  <a:pt x="1931781" y="52337"/>
                </a:lnTo>
                <a:lnTo>
                  <a:pt x="1973276" y="53332"/>
                </a:lnTo>
                <a:lnTo>
                  <a:pt x="2016014" y="56175"/>
                </a:lnTo>
                <a:lnTo>
                  <a:pt x="2053415" y="61256"/>
                </a:lnTo>
                <a:lnTo>
                  <a:pt x="2094941" y="62397"/>
                </a:lnTo>
                <a:lnTo>
                  <a:pt x="2134196" y="62508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382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8458200" cy="914400"/>
          </a:xfrm>
        </p:spPr>
        <p:txBody>
          <a:bodyPr/>
          <a:lstStyle/>
          <a:p>
            <a:r>
              <a:rPr lang="en-US" dirty="0" smtClean="0"/>
              <a:t>Logistic and Exponential Growth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14400"/>
            <a:ext cx="8915400" cy="5791200"/>
          </a:xfrm>
        </p:spPr>
        <p:txBody>
          <a:bodyPr/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3200" b="1" kern="12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grpSp>
        <p:nvGrpSpPr>
          <p:cNvPr id="1333" name="SMARTInkShape-Group306"/>
          <p:cNvGrpSpPr/>
          <p:nvPr/>
        </p:nvGrpSpPr>
        <p:grpSpPr>
          <a:xfrm>
            <a:off x="4542234" y="4813102"/>
            <a:ext cx="4893470" cy="885922"/>
            <a:chOff x="3018234" y="4813102"/>
            <a:chExt cx="4893470" cy="885922"/>
          </a:xfrm>
        </p:grpSpPr>
        <p:sp>
          <p:nvSpPr>
            <p:cNvPr id="1307" name="SMARTInkShape-3439"/>
            <p:cNvSpPr/>
            <p:nvPr>
              <p:custDataLst>
                <p:tags r:id="rId147"/>
              </p:custDataLst>
            </p:nvPr>
          </p:nvSpPr>
          <p:spPr bwMode="auto">
            <a:xfrm>
              <a:off x="4759523" y="5491758"/>
              <a:ext cx="116087" cy="44648"/>
            </a:xfrm>
            <a:custGeom>
              <a:avLst/>
              <a:gdLst/>
              <a:ahLst/>
              <a:cxnLst/>
              <a:rect l="0" t="0" r="0" b="0"/>
              <a:pathLst>
                <a:path w="116087" h="44648">
                  <a:moveTo>
                    <a:pt x="116086" y="44647"/>
                  </a:moveTo>
                  <a:lnTo>
                    <a:pt x="116086" y="44647"/>
                  </a:lnTo>
                  <a:lnTo>
                    <a:pt x="116086" y="39908"/>
                  </a:lnTo>
                  <a:lnTo>
                    <a:pt x="113441" y="34934"/>
                  </a:lnTo>
                  <a:lnTo>
                    <a:pt x="111346" y="32220"/>
                  </a:lnTo>
                  <a:lnTo>
                    <a:pt x="94177" y="23658"/>
                  </a:lnTo>
                  <a:lnTo>
                    <a:pt x="60756" y="14837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08" name="SMARTInkShape-3440"/>
            <p:cNvSpPr/>
            <p:nvPr>
              <p:custDataLst>
                <p:tags r:id="rId148"/>
              </p:custDataLst>
            </p:nvPr>
          </p:nvSpPr>
          <p:spPr bwMode="auto">
            <a:xfrm>
              <a:off x="4857750" y="5393530"/>
              <a:ext cx="1544837" cy="125018"/>
            </a:xfrm>
            <a:custGeom>
              <a:avLst/>
              <a:gdLst/>
              <a:ahLst/>
              <a:cxnLst/>
              <a:rect l="0" t="0" r="0" b="0"/>
              <a:pathLst>
                <a:path w="1544837" h="125018">
                  <a:moveTo>
                    <a:pt x="1544836" y="0"/>
                  </a:moveTo>
                  <a:lnTo>
                    <a:pt x="1544836" y="0"/>
                  </a:lnTo>
                  <a:lnTo>
                    <a:pt x="1540096" y="4742"/>
                  </a:lnTo>
                  <a:lnTo>
                    <a:pt x="1502081" y="8103"/>
                  </a:lnTo>
                  <a:lnTo>
                    <a:pt x="1466132" y="8686"/>
                  </a:lnTo>
                  <a:lnTo>
                    <a:pt x="1425494" y="9851"/>
                  </a:lnTo>
                  <a:lnTo>
                    <a:pt x="1384901" y="15046"/>
                  </a:lnTo>
                  <a:lnTo>
                    <a:pt x="1349400" y="16610"/>
                  </a:lnTo>
                  <a:lnTo>
                    <a:pt x="1313116" y="19950"/>
                  </a:lnTo>
                  <a:lnTo>
                    <a:pt x="1275162" y="23750"/>
                  </a:lnTo>
                  <a:lnTo>
                    <a:pt x="1231835" y="25438"/>
                  </a:lnTo>
                  <a:lnTo>
                    <a:pt x="1209169" y="26882"/>
                  </a:lnTo>
                  <a:lnTo>
                    <a:pt x="1186121" y="28836"/>
                  </a:lnTo>
                  <a:lnTo>
                    <a:pt x="1162817" y="31130"/>
                  </a:lnTo>
                  <a:lnTo>
                    <a:pt x="1139344" y="33652"/>
                  </a:lnTo>
                  <a:lnTo>
                    <a:pt x="1115758" y="36326"/>
                  </a:lnTo>
                  <a:lnTo>
                    <a:pt x="1092096" y="39100"/>
                  </a:lnTo>
                  <a:lnTo>
                    <a:pt x="1067392" y="40950"/>
                  </a:lnTo>
                  <a:lnTo>
                    <a:pt x="1041993" y="42183"/>
                  </a:lnTo>
                  <a:lnTo>
                    <a:pt x="1016131" y="43005"/>
                  </a:lnTo>
                  <a:lnTo>
                    <a:pt x="989960" y="44546"/>
                  </a:lnTo>
                  <a:lnTo>
                    <a:pt x="963582" y="46565"/>
                  </a:lnTo>
                  <a:lnTo>
                    <a:pt x="937068" y="48903"/>
                  </a:lnTo>
                  <a:lnTo>
                    <a:pt x="909470" y="51454"/>
                  </a:lnTo>
                  <a:lnTo>
                    <a:pt x="881149" y="54148"/>
                  </a:lnTo>
                  <a:lnTo>
                    <a:pt x="852347" y="56934"/>
                  </a:lnTo>
                  <a:lnTo>
                    <a:pt x="824216" y="59784"/>
                  </a:lnTo>
                  <a:lnTo>
                    <a:pt x="796532" y="62677"/>
                  </a:lnTo>
                  <a:lnTo>
                    <a:pt x="769146" y="65596"/>
                  </a:lnTo>
                  <a:lnTo>
                    <a:pt x="741959" y="68537"/>
                  </a:lnTo>
                  <a:lnTo>
                    <a:pt x="714904" y="71489"/>
                  </a:lnTo>
                  <a:lnTo>
                    <a:pt x="687939" y="74449"/>
                  </a:lnTo>
                  <a:lnTo>
                    <a:pt x="660040" y="77414"/>
                  </a:lnTo>
                  <a:lnTo>
                    <a:pt x="631519" y="80384"/>
                  </a:lnTo>
                  <a:lnTo>
                    <a:pt x="602583" y="83355"/>
                  </a:lnTo>
                  <a:lnTo>
                    <a:pt x="574363" y="86328"/>
                  </a:lnTo>
                  <a:lnTo>
                    <a:pt x="546619" y="89302"/>
                  </a:lnTo>
                  <a:lnTo>
                    <a:pt x="519194" y="92278"/>
                  </a:lnTo>
                  <a:lnTo>
                    <a:pt x="492973" y="94261"/>
                  </a:lnTo>
                  <a:lnTo>
                    <a:pt x="467554" y="95583"/>
                  </a:lnTo>
                  <a:lnTo>
                    <a:pt x="442672" y="96464"/>
                  </a:lnTo>
                  <a:lnTo>
                    <a:pt x="418146" y="98045"/>
                  </a:lnTo>
                  <a:lnTo>
                    <a:pt x="393858" y="100090"/>
                  </a:lnTo>
                  <a:lnTo>
                    <a:pt x="369728" y="102445"/>
                  </a:lnTo>
                  <a:lnTo>
                    <a:pt x="345704" y="105008"/>
                  </a:lnTo>
                  <a:lnTo>
                    <a:pt x="321751" y="107709"/>
                  </a:lnTo>
                  <a:lnTo>
                    <a:pt x="297844" y="110501"/>
                  </a:lnTo>
                  <a:lnTo>
                    <a:pt x="274961" y="113356"/>
                  </a:lnTo>
                  <a:lnTo>
                    <a:pt x="231015" y="119172"/>
                  </a:lnTo>
                  <a:lnTo>
                    <a:pt x="190978" y="122419"/>
                  </a:lnTo>
                  <a:lnTo>
                    <a:pt x="154332" y="123862"/>
                  </a:lnTo>
                  <a:lnTo>
                    <a:pt x="121509" y="124504"/>
                  </a:lnTo>
                  <a:lnTo>
                    <a:pt x="90384" y="124788"/>
                  </a:lnTo>
                  <a:lnTo>
                    <a:pt x="60014" y="124915"/>
                  </a:lnTo>
                  <a:lnTo>
                    <a:pt x="0" y="12501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09" name="SMARTInkShape-3441"/>
            <p:cNvSpPr/>
            <p:nvPr>
              <p:custDataLst>
                <p:tags r:id="rId149"/>
              </p:custDataLst>
            </p:nvPr>
          </p:nvSpPr>
          <p:spPr bwMode="auto">
            <a:xfrm>
              <a:off x="6866930" y="5411400"/>
              <a:ext cx="1035844" cy="26781"/>
            </a:xfrm>
            <a:custGeom>
              <a:avLst/>
              <a:gdLst/>
              <a:ahLst/>
              <a:cxnLst/>
              <a:rect l="0" t="0" r="0" b="0"/>
              <a:pathLst>
                <a:path w="1035844" h="26781">
                  <a:moveTo>
                    <a:pt x="1035843" y="26780"/>
                  </a:moveTo>
                  <a:lnTo>
                    <a:pt x="1035843" y="26780"/>
                  </a:lnTo>
                  <a:lnTo>
                    <a:pt x="1031103" y="22039"/>
                  </a:lnTo>
                  <a:lnTo>
                    <a:pt x="993088" y="12540"/>
                  </a:lnTo>
                  <a:lnTo>
                    <a:pt x="957140" y="9993"/>
                  </a:lnTo>
                  <a:lnTo>
                    <a:pt x="915510" y="9238"/>
                  </a:lnTo>
                  <a:lnTo>
                    <a:pt x="886451" y="9061"/>
                  </a:lnTo>
                  <a:lnTo>
                    <a:pt x="851707" y="6338"/>
                  </a:lnTo>
                  <a:lnTo>
                    <a:pt x="813114" y="2811"/>
                  </a:lnTo>
                  <a:lnTo>
                    <a:pt x="772811" y="1244"/>
                  </a:lnTo>
                  <a:lnTo>
                    <a:pt x="729102" y="548"/>
                  </a:lnTo>
                  <a:lnTo>
                    <a:pt x="706333" y="362"/>
                  </a:lnTo>
                  <a:lnTo>
                    <a:pt x="683217" y="238"/>
                  </a:lnTo>
                  <a:lnTo>
                    <a:pt x="659868" y="157"/>
                  </a:lnTo>
                  <a:lnTo>
                    <a:pt x="636365" y="101"/>
                  </a:lnTo>
                  <a:lnTo>
                    <a:pt x="611767" y="64"/>
                  </a:lnTo>
                  <a:lnTo>
                    <a:pt x="586438" y="39"/>
                  </a:lnTo>
                  <a:lnTo>
                    <a:pt x="560623" y="23"/>
                  </a:lnTo>
                  <a:lnTo>
                    <a:pt x="535475" y="12"/>
                  </a:lnTo>
                  <a:lnTo>
                    <a:pt x="510772" y="5"/>
                  </a:lnTo>
                  <a:lnTo>
                    <a:pt x="486366" y="0"/>
                  </a:lnTo>
                  <a:lnTo>
                    <a:pt x="461165" y="989"/>
                  </a:lnTo>
                  <a:lnTo>
                    <a:pt x="435437" y="2640"/>
                  </a:lnTo>
                  <a:lnTo>
                    <a:pt x="409353" y="4734"/>
                  </a:lnTo>
                  <a:lnTo>
                    <a:pt x="383035" y="6129"/>
                  </a:lnTo>
                  <a:lnTo>
                    <a:pt x="356559" y="7059"/>
                  </a:lnTo>
                  <a:lnTo>
                    <a:pt x="329980" y="7680"/>
                  </a:lnTo>
                  <a:lnTo>
                    <a:pt x="304322" y="8093"/>
                  </a:lnTo>
                  <a:lnTo>
                    <a:pt x="279280" y="8368"/>
                  </a:lnTo>
                  <a:lnTo>
                    <a:pt x="254648" y="8552"/>
                  </a:lnTo>
                  <a:lnTo>
                    <a:pt x="231280" y="8675"/>
                  </a:lnTo>
                  <a:lnTo>
                    <a:pt x="186796" y="8811"/>
                  </a:lnTo>
                  <a:lnTo>
                    <a:pt x="149166" y="11517"/>
                  </a:lnTo>
                  <a:lnTo>
                    <a:pt x="115906" y="15035"/>
                  </a:lnTo>
                  <a:lnTo>
                    <a:pt x="84587" y="16599"/>
                  </a:lnTo>
                  <a:lnTo>
                    <a:pt x="54130" y="17293"/>
                  </a:lnTo>
                  <a:lnTo>
                    <a:pt x="0" y="1785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0" name="SMARTInkShape-3442"/>
            <p:cNvSpPr/>
            <p:nvPr>
              <p:custDataLst>
                <p:tags r:id="rId150"/>
              </p:custDataLst>
            </p:nvPr>
          </p:nvSpPr>
          <p:spPr bwMode="auto">
            <a:xfrm>
              <a:off x="7137036" y="4994875"/>
              <a:ext cx="774668" cy="318290"/>
            </a:xfrm>
            <a:custGeom>
              <a:avLst/>
              <a:gdLst/>
              <a:ahLst/>
              <a:cxnLst/>
              <a:rect l="0" t="0" r="0" b="0"/>
              <a:pathLst>
                <a:path w="774668" h="318290">
                  <a:moveTo>
                    <a:pt x="176378" y="139695"/>
                  </a:moveTo>
                  <a:lnTo>
                    <a:pt x="176378" y="139695"/>
                  </a:lnTo>
                  <a:lnTo>
                    <a:pt x="175386" y="119300"/>
                  </a:lnTo>
                  <a:lnTo>
                    <a:pt x="163949" y="79670"/>
                  </a:lnTo>
                  <a:lnTo>
                    <a:pt x="152995" y="63078"/>
                  </a:lnTo>
                  <a:lnTo>
                    <a:pt x="139197" y="51073"/>
                  </a:lnTo>
                  <a:lnTo>
                    <a:pt x="126449" y="45737"/>
                  </a:lnTo>
                  <a:lnTo>
                    <a:pt x="98636" y="47474"/>
                  </a:lnTo>
                  <a:lnTo>
                    <a:pt x="81964" y="54390"/>
                  </a:lnTo>
                  <a:lnTo>
                    <a:pt x="43743" y="81681"/>
                  </a:lnTo>
                  <a:lnTo>
                    <a:pt x="23363" y="116440"/>
                  </a:lnTo>
                  <a:lnTo>
                    <a:pt x="5261" y="156488"/>
                  </a:lnTo>
                  <a:lnTo>
                    <a:pt x="0" y="198249"/>
                  </a:lnTo>
                  <a:lnTo>
                    <a:pt x="7922" y="238845"/>
                  </a:lnTo>
                  <a:lnTo>
                    <a:pt x="17502" y="255860"/>
                  </a:lnTo>
                  <a:lnTo>
                    <a:pt x="22836" y="261787"/>
                  </a:lnTo>
                  <a:lnTo>
                    <a:pt x="49304" y="274869"/>
                  </a:lnTo>
                  <a:lnTo>
                    <a:pt x="70953" y="273856"/>
                  </a:lnTo>
                  <a:lnTo>
                    <a:pt x="91819" y="266791"/>
                  </a:lnTo>
                  <a:lnTo>
                    <a:pt x="107708" y="257036"/>
                  </a:lnTo>
                  <a:lnTo>
                    <a:pt x="127810" y="235648"/>
                  </a:lnTo>
                  <a:lnTo>
                    <a:pt x="151326" y="192974"/>
                  </a:lnTo>
                  <a:lnTo>
                    <a:pt x="169005" y="157495"/>
                  </a:lnTo>
                  <a:lnTo>
                    <a:pt x="180066" y="117672"/>
                  </a:lnTo>
                  <a:lnTo>
                    <a:pt x="178679" y="105764"/>
                  </a:lnTo>
                  <a:lnTo>
                    <a:pt x="172319" y="93482"/>
                  </a:lnTo>
                  <a:lnTo>
                    <a:pt x="170695" y="92019"/>
                  </a:lnTo>
                  <a:lnTo>
                    <a:pt x="169613" y="92036"/>
                  </a:lnTo>
                  <a:lnTo>
                    <a:pt x="139769" y="132157"/>
                  </a:lnTo>
                  <a:lnTo>
                    <a:pt x="127180" y="168744"/>
                  </a:lnTo>
                  <a:lnTo>
                    <a:pt x="124098" y="205628"/>
                  </a:lnTo>
                  <a:lnTo>
                    <a:pt x="125169" y="236291"/>
                  </a:lnTo>
                  <a:lnTo>
                    <a:pt x="132452" y="255056"/>
                  </a:lnTo>
                  <a:lnTo>
                    <a:pt x="142303" y="268026"/>
                  </a:lnTo>
                  <a:lnTo>
                    <a:pt x="147708" y="272874"/>
                  </a:lnTo>
                  <a:lnTo>
                    <a:pt x="154289" y="275114"/>
                  </a:lnTo>
                  <a:lnTo>
                    <a:pt x="169537" y="274957"/>
                  </a:lnTo>
                  <a:lnTo>
                    <a:pt x="183590" y="268934"/>
                  </a:lnTo>
                  <a:lnTo>
                    <a:pt x="190115" y="264550"/>
                  </a:lnTo>
                  <a:lnTo>
                    <a:pt x="213522" y="229936"/>
                  </a:lnTo>
                  <a:lnTo>
                    <a:pt x="234831" y="185302"/>
                  </a:lnTo>
                  <a:lnTo>
                    <a:pt x="252347" y="151003"/>
                  </a:lnTo>
                  <a:lnTo>
                    <a:pt x="279138" y="106504"/>
                  </a:lnTo>
                  <a:lnTo>
                    <a:pt x="299312" y="68757"/>
                  </a:lnTo>
                  <a:lnTo>
                    <a:pt x="329474" y="31893"/>
                  </a:lnTo>
                  <a:lnTo>
                    <a:pt x="336364" y="27291"/>
                  </a:lnTo>
                  <a:lnTo>
                    <a:pt x="339590" y="26063"/>
                  </a:lnTo>
                  <a:lnTo>
                    <a:pt x="348467" y="27346"/>
                  </a:lnTo>
                  <a:lnTo>
                    <a:pt x="353611" y="29077"/>
                  </a:lnTo>
                  <a:lnTo>
                    <a:pt x="357041" y="34199"/>
                  </a:lnTo>
                  <a:lnTo>
                    <a:pt x="360852" y="50474"/>
                  </a:lnTo>
                  <a:lnTo>
                    <a:pt x="358258" y="91432"/>
                  </a:lnTo>
                  <a:lnTo>
                    <a:pt x="351205" y="127048"/>
                  </a:lnTo>
                  <a:lnTo>
                    <a:pt x="338941" y="165750"/>
                  </a:lnTo>
                  <a:lnTo>
                    <a:pt x="315792" y="204704"/>
                  </a:lnTo>
                  <a:lnTo>
                    <a:pt x="287591" y="240841"/>
                  </a:lnTo>
                  <a:lnTo>
                    <a:pt x="272439" y="249141"/>
                  </a:lnTo>
                  <a:lnTo>
                    <a:pt x="247939" y="254470"/>
                  </a:lnTo>
                  <a:lnTo>
                    <a:pt x="232087" y="250652"/>
                  </a:lnTo>
                  <a:lnTo>
                    <a:pt x="228400" y="248393"/>
                  </a:lnTo>
                  <a:lnTo>
                    <a:pt x="225942" y="245895"/>
                  </a:lnTo>
                  <a:lnTo>
                    <a:pt x="223211" y="240473"/>
                  </a:lnTo>
                  <a:lnTo>
                    <a:pt x="221674" y="233828"/>
                  </a:lnTo>
                  <a:lnTo>
                    <a:pt x="221457" y="234200"/>
                  </a:lnTo>
                  <a:lnTo>
                    <a:pt x="221112" y="237186"/>
                  </a:lnTo>
                  <a:lnTo>
                    <a:pt x="230532" y="247185"/>
                  </a:lnTo>
                  <a:lnTo>
                    <a:pt x="273994" y="271430"/>
                  </a:lnTo>
                  <a:lnTo>
                    <a:pt x="294177" y="277619"/>
                  </a:lnTo>
                  <a:lnTo>
                    <a:pt x="335416" y="281103"/>
                  </a:lnTo>
                  <a:lnTo>
                    <a:pt x="371415" y="281918"/>
                  </a:lnTo>
                  <a:lnTo>
                    <a:pt x="411769" y="277637"/>
                  </a:lnTo>
                  <a:lnTo>
                    <a:pt x="453062" y="260172"/>
                  </a:lnTo>
                  <a:lnTo>
                    <a:pt x="486782" y="242420"/>
                  </a:lnTo>
                  <a:lnTo>
                    <a:pt x="531086" y="210257"/>
                  </a:lnTo>
                  <a:lnTo>
                    <a:pt x="573534" y="175241"/>
                  </a:lnTo>
                  <a:lnTo>
                    <a:pt x="612017" y="133524"/>
                  </a:lnTo>
                  <a:lnTo>
                    <a:pt x="637110" y="95592"/>
                  </a:lnTo>
                  <a:lnTo>
                    <a:pt x="651914" y="59436"/>
                  </a:lnTo>
                  <a:lnTo>
                    <a:pt x="651865" y="27830"/>
                  </a:lnTo>
                  <a:lnTo>
                    <a:pt x="645566" y="7551"/>
                  </a:lnTo>
                  <a:lnTo>
                    <a:pt x="639983" y="3975"/>
                  </a:lnTo>
                  <a:lnTo>
                    <a:pt x="623196" y="0"/>
                  </a:lnTo>
                  <a:lnTo>
                    <a:pt x="596173" y="2503"/>
                  </a:lnTo>
                  <a:lnTo>
                    <a:pt x="569314" y="14269"/>
                  </a:lnTo>
                  <a:lnTo>
                    <a:pt x="547245" y="35063"/>
                  </a:lnTo>
                  <a:lnTo>
                    <a:pt x="522010" y="69748"/>
                  </a:lnTo>
                  <a:lnTo>
                    <a:pt x="500561" y="111142"/>
                  </a:lnTo>
                  <a:lnTo>
                    <a:pt x="492367" y="139173"/>
                  </a:lnTo>
                  <a:lnTo>
                    <a:pt x="491443" y="157322"/>
                  </a:lnTo>
                  <a:lnTo>
                    <a:pt x="498934" y="193228"/>
                  </a:lnTo>
                  <a:lnTo>
                    <a:pt x="506267" y="211113"/>
                  </a:lnTo>
                  <a:lnTo>
                    <a:pt x="535229" y="246848"/>
                  </a:lnTo>
                  <a:lnTo>
                    <a:pt x="563492" y="270993"/>
                  </a:lnTo>
                  <a:lnTo>
                    <a:pt x="597004" y="288070"/>
                  </a:lnTo>
                  <a:lnTo>
                    <a:pt x="632067" y="299413"/>
                  </a:lnTo>
                  <a:lnTo>
                    <a:pt x="674731" y="312135"/>
                  </a:lnTo>
                  <a:lnTo>
                    <a:pt x="712203" y="316465"/>
                  </a:lnTo>
                  <a:lnTo>
                    <a:pt x="774667" y="31828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1" name="SMARTInkShape-3443"/>
            <p:cNvSpPr/>
            <p:nvPr>
              <p:custDataLst>
                <p:tags r:id="rId151"/>
              </p:custDataLst>
            </p:nvPr>
          </p:nvSpPr>
          <p:spPr bwMode="auto">
            <a:xfrm>
              <a:off x="6965311" y="4813102"/>
              <a:ext cx="168475" cy="446485"/>
            </a:xfrm>
            <a:custGeom>
              <a:avLst/>
              <a:gdLst/>
              <a:ahLst/>
              <a:cxnLst/>
              <a:rect l="0" t="0" r="0" b="0"/>
              <a:pathLst>
                <a:path w="168475" h="446485">
                  <a:moveTo>
                    <a:pt x="53423" y="0"/>
                  </a:moveTo>
                  <a:lnTo>
                    <a:pt x="53423" y="0"/>
                  </a:lnTo>
                  <a:lnTo>
                    <a:pt x="54416" y="14258"/>
                  </a:lnTo>
                  <a:lnTo>
                    <a:pt x="59560" y="35423"/>
                  </a:lnTo>
                  <a:lnTo>
                    <a:pt x="61112" y="65683"/>
                  </a:lnTo>
                  <a:lnTo>
                    <a:pt x="61802" y="96991"/>
                  </a:lnTo>
                  <a:lnTo>
                    <a:pt x="61116" y="127443"/>
                  </a:lnTo>
                  <a:lnTo>
                    <a:pt x="57504" y="157512"/>
                  </a:lnTo>
                  <a:lnTo>
                    <a:pt x="52591" y="187414"/>
                  </a:lnTo>
                  <a:lnTo>
                    <a:pt x="47101" y="218232"/>
                  </a:lnTo>
                  <a:lnTo>
                    <a:pt x="41353" y="251773"/>
                  </a:lnTo>
                  <a:lnTo>
                    <a:pt x="32538" y="294644"/>
                  </a:lnTo>
                  <a:lnTo>
                    <a:pt x="23642" y="332482"/>
                  </a:lnTo>
                  <a:lnTo>
                    <a:pt x="14723" y="368829"/>
                  </a:lnTo>
                  <a:lnTo>
                    <a:pt x="5797" y="404734"/>
                  </a:lnTo>
                  <a:lnTo>
                    <a:pt x="368" y="434216"/>
                  </a:lnTo>
                  <a:lnTo>
                    <a:pt x="0" y="422344"/>
                  </a:lnTo>
                  <a:lnTo>
                    <a:pt x="12288" y="382182"/>
                  </a:lnTo>
                  <a:lnTo>
                    <a:pt x="30893" y="340774"/>
                  </a:lnTo>
                  <a:lnTo>
                    <a:pt x="53676" y="297023"/>
                  </a:lnTo>
                  <a:lnTo>
                    <a:pt x="66434" y="278853"/>
                  </a:lnTo>
                  <a:lnTo>
                    <a:pt x="107539" y="244737"/>
                  </a:lnTo>
                  <a:lnTo>
                    <a:pt x="129209" y="231154"/>
                  </a:lnTo>
                  <a:lnTo>
                    <a:pt x="135697" y="229509"/>
                  </a:lnTo>
                  <a:lnTo>
                    <a:pt x="148197" y="230326"/>
                  </a:lnTo>
                  <a:lnTo>
                    <a:pt x="153317" y="233918"/>
                  </a:lnTo>
                  <a:lnTo>
                    <a:pt x="161651" y="245846"/>
                  </a:lnTo>
                  <a:lnTo>
                    <a:pt x="167181" y="269296"/>
                  </a:lnTo>
                  <a:lnTo>
                    <a:pt x="168474" y="296957"/>
                  </a:lnTo>
                  <a:lnTo>
                    <a:pt x="166558" y="340994"/>
                  </a:lnTo>
                  <a:lnTo>
                    <a:pt x="161760" y="377801"/>
                  </a:lnTo>
                  <a:lnTo>
                    <a:pt x="151650" y="446484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2" name="SMARTInkShape-3444"/>
            <p:cNvSpPr/>
            <p:nvPr>
              <p:custDataLst>
                <p:tags r:id="rId152"/>
              </p:custDataLst>
            </p:nvPr>
          </p:nvSpPr>
          <p:spPr bwMode="auto">
            <a:xfrm>
              <a:off x="6759773" y="5035214"/>
              <a:ext cx="183014" cy="233593"/>
            </a:xfrm>
            <a:custGeom>
              <a:avLst/>
              <a:gdLst/>
              <a:ahLst/>
              <a:cxnLst/>
              <a:rect l="0" t="0" r="0" b="0"/>
              <a:pathLst>
                <a:path w="183014" h="233593">
                  <a:moveTo>
                    <a:pt x="0" y="45778"/>
                  </a:moveTo>
                  <a:lnTo>
                    <a:pt x="0" y="45778"/>
                  </a:lnTo>
                  <a:lnTo>
                    <a:pt x="4741" y="36297"/>
                  </a:lnTo>
                  <a:lnTo>
                    <a:pt x="21911" y="20920"/>
                  </a:lnTo>
                  <a:lnTo>
                    <a:pt x="50590" y="3796"/>
                  </a:lnTo>
                  <a:lnTo>
                    <a:pt x="67463" y="0"/>
                  </a:lnTo>
                  <a:lnTo>
                    <a:pt x="99205" y="5647"/>
                  </a:lnTo>
                  <a:lnTo>
                    <a:pt x="125306" y="22973"/>
                  </a:lnTo>
                  <a:lnTo>
                    <a:pt x="159989" y="64162"/>
                  </a:lnTo>
                  <a:lnTo>
                    <a:pt x="170325" y="81730"/>
                  </a:lnTo>
                  <a:lnTo>
                    <a:pt x="179607" y="119907"/>
                  </a:lnTo>
                  <a:lnTo>
                    <a:pt x="183013" y="141232"/>
                  </a:lnTo>
                  <a:lnTo>
                    <a:pt x="181219" y="160632"/>
                  </a:lnTo>
                  <a:lnTo>
                    <a:pt x="165150" y="193029"/>
                  </a:lnTo>
                  <a:lnTo>
                    <a:pt x="146278" y="218282"/>
                  </a:lnTo>
                  <a:lnTo>
                    <a:pt x="126198" y="229272"/>
                  </a:lnTo>
                  <a:lnTo>
                    <a:pt x="113897" y="233592"/>
                  </a:lnTo>
                  <a:lnTo>
                    <a:pt x="87002" y="233100"/>
                  </a:lnTo>
                  <a:lnTo>
                    <a:pt x="43534" y="221355"/>
                  </a:lnTo>
                  <a:lnTo>
                    <a:pt x="0" y="18865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3" name="SMARTInkShape-3445"/>
            <p:cNvSpPr/>
            <p:nvPr>
              <p:custDataLst>
                <p:tags r:id="rId153"/>
              </p:custDataLst>
            </p:nvPr>
          </p:nvSpPr>
          <p:spPr bwMode="auto">
            <a:xfrm>
              <a:off x="6768727" y="5054203"/>
              <a:ext cx="53555" cy="544712"/>
            </a:xfrm>
            <a:custGeom>
              <a:avLst/>
              <a:gdLst/>
              <a:ahLst/>
              <a:cxnLst/>
              <a:rect l="0" t="0" r="0" b="0"/>
              <a:pathLst>
                <a:path w="53555" h="544712">
                  <a:moveTo>
                    <a:pt x="53554" y="0"/>
                  </a:moveTo>
                  <a:lnTo>
                    <a:pt x="53554" y="0"/>
                  </a:lnTo>
                  <a:lnTo>
                    <a:pt x="53554" y="4741"/>
                  </a:lnTo>
                  <a:lnTo>
                    <a:pt x="43841" y="41034"/>
                  </a:lnTo>
                  <a:lnTo>
                    <a:pt x="39315" y="72808"/>
                  </a:lnTo>
                  <a:lnTo>
                    <a:pt x="37304" y="103466"/>
                  </a:lnTo>
                  <a:lnTo>
                    <a:pt x="33763" y="133628"/>
                  </a:lnTo>
                  <a:lnTo>
                    <a:pt x="28884" y="163570"/>
                  </a:lnTo>
                  <a:lnTo>
                    <a:pt x="23406" y="193414"/>
                  </a:lnTo>
                  <a:lnTo>
                    <a:pt x="17666" y="225860"/>
                  </a:lnTo>
                  <a:lnTo>
                    <a:pt x="12799" y="259132"/>
                  </a:lnTo>
                  <a:lnTo>
                    <a:pt x="10637" y="290456"/>
                  </a:lnTo>
                  <a:lnTo>
                    <a:pt x="7029" y="323561"/>
                  </a:lnTo>
                  <a:lnTo>
                    <a:pt x="3111" y="357125"/>
                  </a:lnTo>
                  <a:lnTo>
                    <a:pt x="1370" y="388580"/>
                  </a:lnTo>
                  <a:lnTo>
                    <a:pt x="389" y="429437"/>
                  </a:lnTo>
                  <a:lnTo>
                    <a:pt x="99" y="466679"/>
                  </a:lnTo>
                  <a:lnTo>
                    <a:pt x="0" y="507689"/>
                  </a:lnTo>
                  <a:lnTo>
                    <a:pt x="8906" y="54471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4" name="SMARTInkShape-3446"/>
            <p:cNvSpPr/>
            <p:nvPr>
              <p:custDataLst>
                <p:tags r:id="rId154"/>
              </p:custDataLst>
            </p:nvPr>
          </p:nvSpPr>
          <p:spPr bwMode="auto">
            <a:xfrm>
              <a:off x="6105227" y="4909884"/>
              <a:ext cx="562796" cy="355901"/>
            </a:xfrm>
            <a:custGeom>
              <a:avLst/>
              <a:gdLst/>
              <a:ahLst/>
              <a:cxnLst/>
              <a:rect l="0" t="0" r="0" b="0"/>
              <a:pathLst>
                <a:path w="562796" h="355901">
                  <a:moveTo>
                    <a:pt x="154484" y="135389"/>
                  </a:moveTo>
                  <a:lnTo>
                    <a:pt x="154484" y="135389"/>
                  </a:lnTo>
                  <a:lnTo>
                    <a:pt x="133493" y="114399"/>
                  </a:lnTo>
                  <a:lnTo>
                    <a:pt x="117043" y="116469"/>
                  </a:lnTo>
                  <a:lnTo>
                    <a:pt x="96172" y="124003"/>
                  </a:lnTo>
                  <a:lnTo>
                    <a:pt x="60178" y="150733"/>
                  </a:lnTo>
                  <a:lnTo>
                    <a:pt x="15910" y="193720"/>
                  </a:lnTo>
                  <a:lnTo>
                    <a:pt x="1859" y="217165"/>
                  </a:lnTo>
                  <a:lnTo>
                    <a:pt x="0" y="236887"/>
                  </a:lnTo>
                  <a:lnTo>
                    <a:pt x="3473" y="257890"/>
                  </a:lnTo>
                  <a:lnTo>
                    <a:pt x="11631" y="277147"/>
                  </a:lnTo>
                  <a:lnTo>
                    <a:pt x="16584" y="283472"/>
                  </a:lnTo>
                  <a:lnTo>
                    <a:pt x="27380" y="290501"/>
                  </a:lnTo>
                  <a:lnTo>
                    <a:pt x="58836" y="289716"/>
                  </a:lnTo>
                  <a:lnTo>
                    <a:pt x="99575" y="273721"/>
                  </a:lnTo>
                  <a:lnTo>
                    <a:pt x="128844" y="254869"/>
                  </a:lnTo>
                  <a:lnTo>
                    <a:pt x="154527" y="225577"/>
                  </a:lnTo>
                  <a:lnTo>
                    <a:pt x="162243" y="209492"/>
                  </a:lnTo>
                  <a:lnTo>
                    <a:pt x="156192" y="238965"/>
                  </a:lnTo>
                  <a:lnTo>
                    <a:pt x="156235" y="257821"/>
                  </a:lnTo>
                  <a:lnTo>
                    <a:pt x="167013" y="297155"/>
                  </a:lnTo>
                  <a:lnTo>
                    <a:pt x="180245" y="318477"/>
                  </a:lnTo>
                  <a:lnTo>
                    <a:pt x="193715" y="328549"/>
                  </a:lnTo>
                  <a:lnTo>
                    <a:pt x="235313" y="346291"/>
                  </a:lnTo>
                  <a:lnTo>
                    <a:pt x="273307" y="355900"/>
                  </a:lnTo>
                  <a:lnTo>
                    <a:pt x="295599" y="355433"/>
                  </a:lnTo>
                  <a:lnTo>
                    <a:pt x="330462" y="344014"/>
                  </a:lnTo>
                  <a:lnTo>
                    <a:pt x="365927" y="328063"/>
                  </a:lnTo>
                  <a:lnTo>
                    <a:pt x="401570" y="308784"/>
                  </a:lnTo>
                  <a:lnTo>
                    <a:pt x="437267" y="277826"/>
                  </a:lnTo>
                  <a:lnTo>
                    <a:pt x="471987" y="237675"/>
                  </a:lnTo>
                  <a:lnTo>
                    <a:pt x="501567" y="194359"/>
                  </a:lnTo>
                  <a:lnTo>
                    <a:pt x="528191" y="151099"/>
                  </a:lnTo>
                  <a:lnTo>
                    <a:pt x="548096" y="112704"/>
                  </a:lnTo>
                  <a:lnTo>
                    <a:pt x="559726" y="77184"/>
                  </a:lnTo>
                  <a:lnTo>
                    <a:pt x="562795" y="56935"/>
                  </a:lnTo>
                  <a:lnTo>
                    <a:pt x="555041" y="24059"/>
                  </a:lnTo>
                  <a:lnTo>
                    <a:pt x="542852" y="8849"/>
                  </a:lnTo>
                  <a:lnTo>
                    <a:pt x="535436" y="3404"/>
                  </a:lnTo>
                  <a:lnTo>
                    <a:pt x="513965" y="0"/>
                  </a:lnTo>
                  <a:lnTo>
                    <a:pt x="489870" y="2787"/>
                  </a:lnTo>
                  <a:lnTo>
                    <a:pt x="469240" y="10640"/>
                  </a:lnTo>
                  <a:lnTo>
                    <a:pt x="431742" y="38979"/>
                  </a:lnTo>
                  <a:lnTo>
                    <a:pt x="398318" y="75886"/>
                  </a:lnTo>
                  <a:lnTo>
                    <a:pt x="378535" y="109490"/>
                  </a:lnTo>
                  <a:lnTo>
                    <a:pt x="362752" y="144583"/>
                  </a:lnTo>
                  <a:lnTo>
                    <a:pt x="354438" y="182762"/>
                  </a:lnTo>
                  <a:lnTo>
                    <a:pt x="354620" y="222848"/>
                  </a:lnTo>
                  <a:lnTo>
                    <a:pt x="363570" y="267208"/>
                  </a:lnTo>
                  <a:lnTo>
                    <a:pt x="376877" y="304633"/>
                  </a:lnTo>
                  <a:lnTo>
                    <a:pt x="396989" y="329733"/>
                  </a:lnTo>
                  <a:lnTo>
                    <a:pt x="431304" y="34970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5" name="SMARTInkShape-3447"/>
            <p:cNvSpPr/>
            <p:nvPr>
              <p:custDataLst>
                <p:tags r:id="rId155"/>
              </p:custDataLst>
            </p:nvPr>
          </p:nvSpPr>
          <p:spPr bwMode="auto">
            <a:xfrm>
              <a:off x="6072188" y="4964905"/>
              <a:ext cx="1" cy="8932"/>
            </a:xfrm>
            <a:custGeom>
              <a:avLst/>
              <a:gdLst/>
              <a:ahLst/>
              <a:cxnLst/>
              <a:rect l="0" t="0" r="0" b="0"/>
              <a:pathLst>
                <a:path w="1" h="8932">
                  <a:moveTo>
                    <a:pt x="0" y="8931"/>
                  </a:moveTo>
                  <a:lnTo>
                    <a:pt x="0" y="8931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6" name="SMARTInkShape-3448"/>
            <p:cNvSpPr/>
            <p:nvPr>
              <p:custDataLst>
                <p:tags r:id="rId156"/>
              </p:custDataLst>
            </p:nvPr>
          </p:nvSpPr>
          <p:spPr bwMode="auto">
            <a:xfrm>
              <a:off x="6045398" y="5054203"/>
              <a:ext cx="35720" cy="196453"/>
            </a:xfrm>
            <a:custGeom>
              <a:avLst/>
              <a:gdLst/>
              <a:ahLst/>
              <a:cxnLst/>
              <a:rect l="0" t="0" r="0" b="0"/>
              <a:pathLst>
                <a:path w="35720" h="196453">
                  <a:moveTo>
                    <a:pt x="35719" y="0"/>
                  </a:moveTo>
                  <a:lnTo>
                    <a:pt x="35719" y="0"/>
                  </a:lnTo>
                  <a:lnTo>
                    <a:pt x="34727" y="17215"/>
                  </a:lnTo>
                  <a:lnTo>
                    <a:pt x="20488" y="57098"/>
                  </a:lnTo>
                  <a:lnTo>
                    <a:pt x="12796" y="82402"/>
                  </a:lnTo>
                  <a:lnTo>
                    <a:pt x="7048" y="120714"/>
                  </a:lnTo>
                  <a:lnTo>
                    <a:pt x="2089" y="146892"/>
                  </a:lnTo>
                  <a:lnTo>
                    <a:pt x="0" y="19645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7" name="SMARTInkShape-3449"/>
            <p:cNvSpPr/>
            <p:nvPr>
              <p:custDataLst>
                <p:tags r:id="rId157"/>
              </p:custDataLst>
            </p:nvPr>
          </p:nvSpPr>
          <p:spPr bwMode="auto">
            <a:xfrm>
              <a:off x="5795735" y="5036345"/>
              <a:ext cx="187157" cy="44648"/>
            </a:xfrm>
            <a:custGeom>
              <a:avLst/>
              <a:gdLst/>
              <a:ahLst/>
              <a:cxnLst/>
              <a:rect l="0" t="0" r="0" b="0"/>
              <a:pathLst>
                <a:path w="187157" h="44648">
                  <a:moveTo>
                    <a:pt x="8562" y="0"/>
                  </a:moveTo>
                  <a:lnTo>
                    <a:pt x="8562" y="0"/>
                  </a:lnTo>
                  <a:lnTo>
                    <a:pt x="873" y="0"/>
                  </a:lnTo>
                  <a:lnTo>
                    <a:pt x="459" y="991"/>
                  </a:lnTo>
                  <a:lnTo>
                    <a:pt x="0" y="4739"/>
                  </a:lnTo>
                  <a:lnTo>
                    <a:pt x="1862" y="7127"/>
                  </a:lnTo>
                  <a:lnTo>
                    <a:pt x="9222" y="12427"/>
                  </a:lnTo>
                  <a:lnTo>
                    <a:pt x="43382" y="22922"/>
                  </a:lnTo>
                  <a:lnTo>
                    <a:pt x="82468" y="28670"/>
                  </a:lnTo>
                  <a:lnTo>
                    <a:pt x="116449" y="36275"/>
                  </a:lnTo>
                  <a:lnTo>
                    <a:pt x="187156" y="4464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8" name="SMARTInkShape-3450"/>
            <p:cNvSpPr/>
            <p:nvPr>
              <p:custDataLst>
                <p:tags r:id="rId158"/>
              </p:custDataLst>
            </p:nvPr>
          </p:nvSpPr>
          <p:spPr bwMode="auto">
            <a:xfrm>
              <a:off x="5809368" y="4830961"/>
              <a:ext cx="164594" cy="413382"/>
            </a:xfrm>
            <a:custGeom>
              <a:avLst/>
              <a:gdLst/>
              <a:ahLst/>
              <a:cxnLst/>
              <a:rect l="0" t="0" r="0" b="0"/>
              <a:pathLst>
                <a:path w="164594" h="413382">
                  <a:moveTo>
                    <a:pt x="164593" y="0"/>
                  </a:moveTo>
                  <a:lnTo>
                    <a:pt x="164593" y="0"/>
                  </a:lnTo>
                  <a:lnTo>
                    <a:pt x="142683" y="39079"/>
                  </a:lnTo>
                  <a:lnTo>
                    <a:pt x="118744" y="74527"/>
                  </a:lnTo>
                  <a:lnTo>
                    <a:pt x="97540" y="110166"/>
                  </a:lnTo>
                  <a:lnTo>
                    <a:pt x="73950" y="145862"/>
                  </a:lnTo>
                  <a:lnTo>
                    <a:pt x="52849" y="181573"/>
                  </a:lnTo>
                  <a:lnTo>
                    <a:pt x="34028" y="217290"/>
                  </a:lnTo>
                  <a:lnTo>
                    <a:pt x="20625" y="253009"/>
                  </a:lnTo>
                  <a:lnTo>
                    <a:pt x="10371" y="288727"/>
                  </a:lnTo>
                  <a:lnTo>
                    <a:pt x="0" y="329222"/>
                  </a:lnTo>
                  <a:lnTo>
                    <a:pt x="5448" y="365885"/>
                  </a:lnTo>
                  <a:lnTo>
                    <a:pt x="16080" y="397049"/>
                  </a:lnTo>
                  <a:lnTo>
                    <a:pt x="22919" y="402614"/>
                  </a:lnTo>
                  <a:lnTo>
                    <a:pt x="43749" y="411441"/>
                  </a:lnTo>
                  <a:lnTo>
                    <a:pt x="66898" y="413381"/>
                  </a:lnTo>
                  <a:lnTo>
                    <a:pt x="104614" y="406541"/>
                  </a:lnTo>
                  <a:lnTo>
                    <a:pt x="124883" y="393749"/>
                  </a:lnTo>
                  <a:lnTo>
                    <a:pt x="155662" y="36611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19" name="SMARTInkShape-3451"/>
            <p:cNvSpPr/>
            <p:nvPr>
              <p:custDataLst>
                <p:tags r:id="rId159"/>
              </p:custDataLst>
            </p:nvPr>
          </p:nvSpPr>
          <p:spPr bwMode="auto">
            <a:xfrm>
              <a:off x="5607957" y="5036345"/>
              <a:ext cx="154772" cy="220076"/>
            </a:xfrm>
            <a:custGeom>
              <a:avLst/>
              <a:gdLst/>
              <a:ahLst/>
              <a:cxnLst/>
              <a:rect l="0" t="0" r="0" b="0"/>
              <a:pathLst>
                <a:path w="154772" h="220076">
                  <a:moveTo>
                    <a:pt x="35606" y="0"/>
                  </a:moveTo>
                  <a:lnTo>
                    <a:pt x="35606" y="0"/>
                  </a:lnTo>
                  <a:lnTo>
                    <a:pt x="23177" y="34337"/>
                  </a:lnTo>
                  <a:lnTo>
                    <a:pt x="14615" y="76319"/>
                  </a:lnTo>
                  <a:lnTo>
                    <a:pt x="10534" y="112240"/>
                  </a:lnTo>
                  <a:lnTo>
                    <a:pt x="9326" y="155956"/>
                  </a:lnTo>
                  <a:lnTo>
                    <a:pt x="4227" y="192390"/>
                  </a:lnTo>
                  <a:lnTo>
                    <a:pt x="268" y="220075"/>
                  </a:lnTo>
                  <a:lnTo>
                    <a:pt x="0" y="212822"/>
                  </a:lnTo>
                  <a:lnTo>
                    <a:pt x="7585" y="168748"/>
                  </a:lnTo>
                  <a:lnTo>
                    <a:pt x="16694" y="132771"/>
                  </a:lnTo>
                  <a:lnTo>
                    <a:pt x="36574" y="91122"/>
                  </a:lnTo>
                  <a:lnTo>
                    <a:pt x="65498" y="52017"/>
                  </a:lnTo>
                  <a:lnTo>
                    <a:pt x="89208" y="29712"/>
                  </a:lnTo>
                  <a:lnTo>
                    <a:pt x="95154" y="25762"/>
                  </a:lnTo>
                  <a:lnTo>
                    <a:pt x="122482" y="20200"/>
                  </a:lnTo>
                  <a:lnTo>
                    <a:pt x="130234" y="21404"/>
                  </a:lnTo>
                  <a:lnTo>
                    <a:pt x="141493" y="28033"/>
                  </a:lnTo>
                  <a:lnTo>
                    <a:pt x="153411" y="42921"/>
                  </a:lnTo>
                  <a:lnTo>
                    <a:pt x="154771" y="62071"/>
                  </a:lnTo>
                  <a:lnTo>
                    <a:pt x="149958" y="100742"/>
                  </a:lnTo>
                  <a:lnTo>
                    <a:pt x="142249" y="138328"/>
                  </a:lnTo>
                  <a:lnTo>
                    <a:pt x="135494" y="177694"/>
                  </a:lnTo>
                  <a:lnTo>
                    <a:pt x="133832" y="19645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0" name="SMARTInkShape-3452"/>
            <p:cNvSpPr/>
            <p:nvPr>
              <p:custDataLst>
                <p:tags r:id="rId160"/>
              </p:custDataLst>
            </p:nvPr>
          </p:nvSpPr>
          <p:spPr bwMode="auto">
            <a:xfrm>
              <a:off x="5172050" y="5031463"/>
              <a:ext cx="380256" cy="244524"/>
            </a:xfrm>
            <a:custGeom>
              <a:avLst/>
              <a:gdLst/>
              <a:ahLst/>
              <a:cxnLst/>
              <a:rect l="0" t="0" r="0" b="0"/>
              <a:pathLst>
                <a:path w="380256" h="244524">
                  <a:moveTo>
                    <a:pt x="51817" y="40600"/>
                  </a:moveTo>
                  <a:lnTo>
                    <a:pt x="51817" y="40600"/>
                  </a:lnTo>
                  <a:lnTo>
                    <a:pt x="50825" y="77217"/>
                  </a:lnTo>
                  <a:lnTo>
                    <a:pt x="44749" y="119087"/>
                  </a:lnTo>
                  <a:lnTo>
                    <a:pt x="38515" y="156314"/>
                  </a:lnTo>
                  <a:lnTo>
                    <a:pt x="24844" y="198639"/>
                  </a:lnTo>
                  <a:lnTo>
                    <a:pt x="10121" y="234897"/>
                  </a:lnTo>
                  <a:lnTo>
                    <a:pt x="0" y="244523"/>
                  </a:lnTo>
                  <a:lnTo>
                    <a:pt x="3502" y="231329"/>
                  </a:lnTo>
                  <a:lnTo>
                    <a:pt x="23467" y="191650"/>
                  </a:lnTo>
                  <a:lnTo>
                    <a:pt x="41367" y="151796"/>
                  </a:lnTo>
                  <a:lnTo>
                    <a:pt x="62942" y="117423"/>
                  </a:lnTo>
                  <a:lnTo>
                    <a:pt x="96899" y="77382"/>
                  </a:lnTo>
                  <a:lnTo>
                    <a:pt x="132270" y="40810"/>
                  </a:lnTo>
                  <a:lnTo>
                    <a:pt x="163179" y="14403"/>
                  </a:lnTo>
                  <a:lnTo>
                    <a:pt x="176056" y="9113"/>
                  </a:lnTo>
                  <a:lnTo>
                    <a:pt x="182268" y="7702"/>
                  </a:lnTo>
                  <a:lnTo>
                    <a:pt x="186410" y="7754"/>
                  </a:lnTo>
                  <a:lnTo>
                    <a:pt x="189170" y="8781"/>
                  </a:lnTo>
                  <a:lnTo>
                    <a:pt x="191011" y="10457"/>
                  </a:lnTo>
                  <a:lnTo>
                    <a:pt x="188861" y="31778"/>
                  </a:lnTo>
                  <a:lnTo>
                    <a:pt x="179245" y="68402"/>
                  </a:lnTo>
                  <a:lnTo>
                    <a:pt x="167792" y="110180"/>
                  </a:lnTo>
                  <a:lnTo>
                    <a:pt x="161586" y="143568"/>
                  </a:lnTo>
                  <a:lnTo>
                    <a:pt x="162393" y="176942"/>
                  </a:lnTo>
                  <a:lnTo>
                    <a:pt x="164230" y="185073"/>
                  </a:lnTo>
                  <a:lnTo>
                    <a:pt x="174208" y="199398"/>
                  </a:lnTo>
                  <a:lnTo>
                    <a:pt x="181036" y="205996"/>
                  </a:lnTo>
                  <a:lnTo>
                    <a:pt x="199206" y="213328"/>
                  </a:lnTo>
                  <a:lnTo>
                    <a:pt x="219519" y="215594"/>
                  </a:lnTo>
                  <a:lnTo>
                    <a:pt x="238468" y="213294"/>
                  </a:lnTo>
                  <a:lnTo>
                    <a:pt x="254166" y="206319"/>
                  </a:lnTo>
                  <a:lnTo>
                    <a:pt x="267758" y="195612"/>
                  </a:lnTo>
                  <a:lnTo>
                    <a:pt x="311835" y="153390"/>
                  </a:lnTo>
                  <a:lnTo>
                    <a:pt x="350826" y="111603"/>
                  </a:lnTo>
                  <a:lnTo>
                    <a:pt x="372288" y="67331"/>
                  </a:lnTo>
                  <a:lnTo>
                    <a:pt x="379274" y="40582"/>
                  </a:lnTo>
                  <a:lnTo>
                    <a:pt x="380255" y="31658"/>
                  </a:lnTo>
                  <a:lnTo>
                    <a:pt x="376052" y="16451"/>
                  </a:lnTo>
                  <a:lnTo>
                    <a:pt x="372153" y="9618"/>
                  </a:lnTo>
                  <a:lnTo>
                    <a:pt x="367570" y="5062"/>
                  </a:lnTo>
                  <a:lnTo>
                    <a:pt x="357186" y="0"/>
                  </a:lnTo>
                  <a:lnTo>
                    <a:pt x="351638" y="635"/>
                  </a:lnTo>
                  <a:lnTo>
                    <a:pt x="340183" y="6633"/>
                  </a:lnTo>
                  <a:lnTo>
                    <a:pt x="300052" y="38038"/>
                  </a:lnTo>
                  <a:lnTo>
                    <a:pt x="279268" y="60346"/>
                  </a:lnTo>
                  <a:lnTo>
                    <a:pt x="258146" y="103355"/>
                  </a:lnTo>
                  <a:lnTo>
                    <a:pt x="251196" y="129970"/>
                  </a:lnTo>
                  <a:lnTo>
                    <a:pt x="250562" y="147788"/>
                  </a:lnTo>
                  <a:lnTo>
                    <a:pt x="253589" y="165630"/>
                  </a:lnTo>
                  <a:lnTo>
                    <a:pt x="265611" y="187668"/>
                  </a:lnTo>
                  <a:lnTo>
                    <a:pt x="281741" y="206765"/>
                  </a:lnTo>
                  <a:lnTo>
                    <a:pt x="313309" y="220251"/>
                  </a:lnTo>
                  <a:lnTo>
                    <a:pt x="346497" y="21919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1" name="SMARTInkShape-3453"/>
            <p:cNvSpPr/>
            <p:nvPr>
              <p:custDataLst>
                <p:tags r:id="rId161"/>
              </p:custDataLst>
            </p:nvPr>
          </p:nvSpPr>
          <p:spPr bwMode="auto">
            <a:xfrm>
              <a:off x="5027414" y="5009555"/>
              <a:ext cx="140170" cy="268039"/>
            </a:xfrm>
            <a:custGeom>
              <a:avLst/>
              <a:gdLst/>
              <a:ahLst/>
              <a:cxnLst/>
              <a:rect l="0" t="0" r="0" b="0"/>
              <a:pathLst>
                <a:path w="140170" h="268039">
                  <a:moveTo>
                    <a:pt x="44649" y="0"/>
                  </a:moveTo>
                  <a:lnTo>
                    <a:pt x="44649" y="0"/>
                  </a:lnTo>
                  <a:lnTo>
                    <a:pt x="43656" y="9113"/>
                  </a:lnTo>
                  <a:lnTo>
                    <a:pt x="32220" y="45848"/>
                  </a:lnTo>
                  <a:lnTo>
                    <a:pt x="20733" y="87733"/>
                  </a:lnTo>
                  <a:lnTo>
                    <a:pt x="12868" y="125434"/>
                  </a:lnTo>
                  <a:lnTo>
                    <a:pt x="10680" y="160259"/>
                  </a:lnTo>
                  <a:lnTo>
                    <a:pt x="12354" y="193596"/>
                  </a:lnTo>
                  <a:lnTo>
                    <a:pt x="17397" y="221972"/>
                  </a:lnTo>
                  <a:lnTo>
                    <a:pt x="26253" y="241198"/>
                  </a:lnTo>
                  <a:lnTo>
                    <a:pt x="47136" y="263178"/>
                  </a:lnTo>
                  <a:lnTo>
                    <a:pt x="55235" y="266733"/>
                  </a:lnTo>
                  <a:lnTo>
                    <a:pt x="72174" y="268038"/>
                  </a:lnTo>
                  <a:lnTo>
                    <a:pt x="84333" y="265310"/>
                  </a:lnTo>
                  <a:lnTo>
                    <a:pt x="94035" y="259799"/>
                  </a:lnTo>
                  <a:lnTo>
                    <a:pt x="104963" y="250734"/>
                  </a:lnTo>
                  <a:lnTo>
                    <a:pt x="117531" y="229734"/>
                  </a:lnTo>
                  <a:lnTo>
                    <a:pt x="133744" y="187201"/>
                  </a:lnTo>
                  <a:lnTo>
                    <a:pt x="140169" y="157993"/>
                  </a:lnTo>
                  <a:lnTo>
                    <a:pt x="139688" y="136695"/>
                  </a:lnTo>
                  <a:lnTo>
                    <a:pt x="125856" y="98769"/>
                  </a:lnTo>
                  <a:lnTo>
                    <a:pt x="108535" y="62614"/>
                  </a:lnTo>
                  <a:lnTo>
                    <a:pt x="87060" y="40491"/>
                  </a:lnTo>
                  <a:lnTo>
                    <a:pt x="43211" y="1082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2" name="SMARTInkShape-3454"/>
            <p:cNvSpPr/>
            <p:nvPr>
              <p:custDataLst>
                <p:tags r:id="rId162"/>
              </p:custDataLst>
            </p:nvPr>
          </p:nvSpPr>
          <p:spPr bwMode="auto">
            <a:xfrm>
              <a:off x="4804172" y="5028085"/>
              <a:ext cx="203102" cy="251657"/>
            </a:xfrm>
            <a:custGeom>
              <a:avLst/>
              <a:gdLst/>
              <a:ahLst/>
              <a:cxnLst/>
              <a:rect l="0" t="0" r="0" b="0"/>
              <a:pathLst>
                <a:path w="203102" h="251657">
                  <a:moveTo>
                    <a:pt x="0" y="97556"/>
                  </a:moveTo>
                  <a:lnTo>
                    <a:pt x="0" y="97556"/>
                  </a:lnTo>
                  <a:lnTo>
                    <a:pt x="12429" y="65010"/>
                  </a:lnTo>
                  <a:lnTo>
                    <a:pt x="35212" y="32791"/>
                  </a:lnTo>
                  <a:lnTo>
                    <a:pt x="71839" y="6046"/>
                  </a:lnTo>
                  <a:lnTo>
                    <a:pt x="94436" y="0"/>
                  </a:lnTo>
                  <a:lnTo>
                    <a:pt x="123892" y="2173"/>
                  </a:lnTo>
                  <a:lnTo>
                    <a:pt x="141383" y="7539"/>
                  </a:lnTo>
                  <a:lnTo>
                    <a:pt x="175030" y="32760"/>
                  </a:lnTo>
                  <a:lnTo>
                    <a:pt x="188562" y="59615"/>
                  </a:lnTo>
                  <a:lnTo>
                    <a:pt x="201031" y="98109"/>
                  </a:lnTo>
                  <a:lnTo>
                    <a:pt x="203101" y="130351"/>
                  </a:lnTo>
                  <a:lnTo>
                    <a:pt x="196879" y="159197"/>
                  </a:lnTo>
                  <a:lnTo>
                    <a:pt x="177502" y="195611"/>
                  </a:lnTo>
                  <a:lnTo>
                    <a:pt x="165210" y="212573"/>
                  </a:lnTo>
                  <a:lnTo>
                    <a:pt x="141555" y="232287"/>
                  </a:lnTo>
                  <a:lnTo>
                    <a:pt x="98053" y="251656"/>
                  </a:lnTo>
                  <a:lnTo>
                    <a:pt x="66645" y="251584"/>
                  </a:lnTo>
                  <a:lnTo>
                    <a:pt x="49133" y="242411"/>
                  </a:lnTo>
                  <a:lnTo>
                    <a:pt x="35727" y="228412"/>
                  </a:lnTo>
                  <a:lnTo>
                    <a:pt x="17859" y="19578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3" name="SMARTInkShape-3455"/>
            <p:cNvSpPr/>
            <p:nvPr>
              <p:custDataLst>
                <p:tags r:id="rId163"/>
              </p:custDataLst>
            </p:nvPr>
          </p:nvSpPr>
          <p:spPr bwMode="auto">
            <a:xfrm>
              <a:off x="4830961" y="5089922"/>
              <a:ext cx="26790" cy="580431"/>
            </a:xfrm>
            <a:custGeom>
              <a:avLst/>
              <a:gdLst/>
              <a:ahLst/>
              <a:cxnLst/>
              <a:rect l="0" t="0" r="0" b="0"/>
              <a:pathLst>
                <a:path w="26790" h="580431">
                  <a:moveTo>
                    <a:pt x="26789" y="0"/>
                  </a:moveTo>
                  <a:lnTo>
                    <a:pt x="26789" y="0"/>
                  </a:lnTo>
                  <a:lnTo>
                    <a:pt x="22049" y="39079"/>
                  </a:lnTo>
                  <a:lnTo>
                    <a:pt x="14360" y="79268"/>
                  </a:lnTo>
                  <a:lnTo>
                    <a:pt x="10539" y="117855"/>
                  </a:lnTo>
                  <a:lnTo>
                    <a:pt x="6999" y="147630"/>
                  </a:lnTo>
                  <a:lnTo>
                    <a:pt x="3111" y="180707"/>
                  </a:lnTo>
                  <a:lnTo>
                    <a:pt x="1383" y="215251"/>
                  </a:lnTo>
                  <a:lnTo>
                    <a:pt x="614" y="253095"/>
                  </a:lnTo>
                  <a:lnTo>
                    <a:pt x="273" y="293065"/>
                  </a:lnTo>
                  <a:lnTo>
                    <a:pt x="122" y="333979"/>
                  </a:lnTo>
                  <a:lnTo>
                    <a:pt x="54" y="372669"/>
                  </a:lnTo>
                  <a:lnTo>
                    <a:pt x="24" y="409709"/>
                  </a:lnTo>
                  <a:lnTo>
                    <a:pt x="11" y="446015"/>
                  </a:lnTo>
                  <a:lnTo>
                    <a:pt x="3" y="490442"/>
                  </a:lnTo>
                  <a:lnTo>
                    <a:pt x="1" y="534873"/>
                  </a:lnTo>
                  <a:lnTo>
                    <a:pt x="0" y="58043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4" name="SMARTInkShape-3456"/>
            <p:cNvSpPr/>
            <p:nvPr>
              <p:custDataLst>
                <p:tags r:id="rId164"/>
              </p:custDataLst>
            </p:nvPr>
          </p:nvSpPr>
          <p:spPr bwMode="auto">
            <a:xfrm>
              <a:off x="4626266" y="5055444"/>
              <a:ext cx="195766" cy="239862"/>
            </a:xfrm>
            <a:custGeom>
              <a:avLst/>
              <a:gdLst/>
              <a:ahLst/>
              <a:cxnLst/>
              <a:rect l="0" t="0" r="0" b="0"/>
              <a:pathLst>
                <a:path w="195766" h="239862">
                  <a:moveTo>
                    <a:pt x="195765" y="7689"/>
                  </a:moveTo>
                  <a:lnTo>
                    <a:pt x="195765" y="7689"/>
                  </a:lnTo>
                  <a:lnTo>
                    <a:pt x="191025" y="2948"/>
                  </a:lnTo>
                  <a:lnTo>
                    <a:pt x="183406" y="621"/>
                  </a:lnTo>
                  <a:lnTo>
                    <a:pt x="178596" y="0"/>
                  </a:lnTo>
                  <a:lnTo>
                    <a:pt x="162346" y="3867"/>
                  </a:lnTo>
                  <a:lnTo>
                    <a:pt x="120666" y="28321"/>
                  </a:lnTo>
                  <a:lnTo>
                    <a:pt x="83741" y="70562"/>
                  </a:lnTo>
                  <a:lnTo>
                    <a:pt x="45965" y="114893"/>
                  </a:lnTo>
                  <a:lnTo>
                    <a:pt x="15451" y="159499"/>
                  </a:lnTo>
                  <a:lnTo>
                    <a:pt x="2794" y="192567"/>
                  </a:lnTo>
                  <a:lnTo>
                    <a:pt x="0" y="223242"/>
                  </a:lnTo>
                  <a:lnTo>
                    <a:pt x="762" y="228782"/>
                  </a:lnTo>
                  <a:lnTo>
                    <a:pt x="26101" y="23986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5" name="SMARTInkShape-3457"/>
            <p:cNvSpPr/>
            <p:nvPr>
              <p:custDataLst>
                <p:tags r:id="rId165"/>
              </p:custDataLst>
            </p:nvPr>
          </p:nvSpPr>
          <p:spPr bwMode="auto">
            <a:xfrm>
              <a:off x="4661297" y="5054203"/>
              <a:ext cx="116087" cy="232173"/>
            </a:xfrm>
            <a:custGeom>
              <a:avLst/>
              <a:gdLst/>
              <a:ahLst/>
              <a:cxnLst/>
              <a:rect l="0" t="0" r="0" b="0"/>
              <a:pathLst>
                <a:path w="116087" h="232173">
                  <a:moveTo>
                    <a:pt x="0" y="0"/>
                  </a:moveTo>
                  <a:lnTo>
                    <a:pt x="0" y="0"/>
                  </a:lnTo>
                  <a:lnTo>
                    <a:pt x="4740" y="4741"/>
                  </a:lnTo>
                  <a:lnTo>
                    <a:pt x="14239" y="41763"/>
                  </a:lnTo>
                  <a:lnTo>
                    <a:pt x="19790" y="79797"/>
                  </a:lnTo>
                  <a:lnTo>
                    <a:pt x="30007" y="106987"/>
                  </a:lnTo>
                  <a:lnTo>
                    <a:pt x="49850" y="150790"/>
                  </a:lnTo>
                  <a:lnTo>
                    <a:pt x="70126" y="188762"/>
                  </a:lnTo>
                  <a:lnTo>
                    <a:pt x="85473" y="214374"/>
                  </a:lnTo>
                  <a:lnTo>
                    <a:pt x="116086" y="23217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6" name="SMARTInkShape-3458"/>
            <p:cNvSpPr/>
            <p:nvPr>
              <p:custDataLst>
                <p:tags r:id="rId166"/>
              </p:custDataLst>
            </p:nvPr>
          </p:nvSpPr>
          <p:spPr bwMode="auto">
            <a:xfrm>
              <a:off x="4431748" y="5032978"/>
              <a:ext cx="220620" cy="260103"/>
            </a:xfrm>
            <a:custGeom>
              <a:avLst/>
              <a:gdLst/>
              <a:ahLst/>
              <a:cxnLst/>
              <a:rect l="0" t="0" r="0" b="0"/>
              <a:pathLst>
                <a:path w="220620" h="260103">
                  <a:moveTo>
                    <a:pt x="15236" y="74802"/>
                  </a:moveTo>
                  <a:lnTo>
                    <a:pt x="15236" y="74802"/>
                  </a:lnTo>
                  <a:lnTo>
                    <a:pt x="35974" y="110986"/>
                  </a:lnTo>
                  <a:lnTo>
                    <a:pt x="40968" y="116785"/>
                  </a:lnTo>
                  <a:lnTo>
                    <a:pt x="66958" y="129686"/>
                  </a:lnTo>
                  <a:lnTo>
                    <a:pt x="90313" y="135052"/>
                  </a:lnTo>
                  <a:lnTo>
                    <a:pt x="119282" y="131901"/>
                  </a:lnTo>
                  <a:lnTo>
                    <a:pt x="153000" y="119943"/>
                  </a:lnTo>
                  <a:lnTo>
                    <a:pt x="171053" y="104126"/>
                  </a:lnTo>
                  <a:lnTo>
                    <a:pt x="183707" y="85851"/>
                  </a:lnTo>
                  <a:lnTo>
                    <a:pt x="189331" y="71114"/>
                  </a:lnTo>
                  <a:lnTo>
                    <a:pt x="192497" y="42181"/>
                  </a:lnTo>
                  <a:lnTo>
                    <a:pt x="185300" y="22601"/>
                  </a:lnTo>
                  <a:lnTo>
                    <a:pt x="173172" y="6954"/>
                  </a:lnTo>
                  <a:lnTo>
                    <a:pt x="161167" y="0"/>
                  </a:lnTo>
                  <a:lnTo>
                    <a:pt x="129031" y="825"/>
                  </a:lnTo>
                  <a:lnTo>
                    <a:pt x="87985" y="10985"/>
                  </a:lnTo>
                  <a:lnTo>
                    <a:pt x="60273" y="26570"/>
                  </a:lnTo>
                  <a:lnTo>
                    <a:pt x="26889" y="58000"/>
                  </a:lnTo>
                  <a:lnTo>
                    <a:pt x="9759" y="84046"/>
                  </a:lnTo>
                  <a:lnTo>
                    <a:pt x="2881" y="104708"/>
                  </a:lnTo>
                  <a:lnTo>
                    <a:pt x="0" y="146833"/>
                  </a:lnTo>
                  <a:lnTo>
                    <a:pt x="2842" y="169324"/>
                  </a:lnTo>
                  <a:lnTo>
                    <a:pt x="10058" y="186596"/>
                  </a:lnTo>
                  <a:lnTo>
                    <a:pt x="35601" y="218594"/>
                  </a:lnTo>
                  <a:lnTo>
                    <a:pt x="60627" y="235258"/>
                  </a:lnTo>
                  <a:lnTo>
                    <a:pt x="96742" y="249777"/>
                  </a:lnTo>
                  <a:lnTo>
                    <a:pt x="138419" y="259554"/>
                  </a:lnTo>
                  <a:lnTo>
                    <a:pt x="156305" y="260102"/>
                  </a:lnTo>
                  <a:lnTo>
                    <a:pt x="199705" y="249735"/>
                  </a:lnTo>
                  <a:lnTo>
                    <a:pt x="220619" y="23553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7" name="SMARTInkShape-3459"/>
            <p:cNvSpPr/>
            <p:nvPr>
              <p:custDataLst>
                <p:tags r:id="rId167"/>
              </p:custDataLst>
            </p:nvPr>
          </p:nvSpPr>
          <p:spPr bwMode="auto">
            <a:xfrm>
              <a:off x="4172376" y="4937384"/>
              <a:ext cx="174618" cy="375781"/>
            </a:xfrm>
            <a:custGeom>
              <a:avLst/>
              <a:gdLst/>
              <a:ahLst/>
              <a:cxnLst/>
              <a:rect l="0" t="0" r="0" b="0"/>
              <a:pathLst>
                <a:path w="174618" h="375781">
                  <a:moveTo>
                    <a:pt x="78155" y="188257"/>
                  </a:moveTo>
                  <a:lnTo>
                    <a:pt x="78155" y="188257"/>
                  </a:lnTo>
                  <a:lnTo>
                    <a:pt x="78155" y="167266"/>
                  </a:lnTo>
                  <a:lnTo>
                    <a:pt x="76171" y="164341"/>
                  </a:lnTo>
                  <a:lnTo>
                    <a:pt x="68674" y="158445"/>
                  </a:lnTo>
                  <a:lnTo>
                    <a:pt x="64889" y="157468"/>
                  </a:lnTo>
                  <a:lnTo>
                    <a:pt x="61374" y="157809"/>
                  </a:lnTo>
                  <a:lnTo>
                    <a:pt x="58038" y="159029"/>
                  </a:lnTo>
                  <a:lnTo>
                    <a:pt x="39122" y="174966"/>
                  </a:lnTo>
                  <a:lnTo>
                    <a:pt x="24146" y="198540"/>
                  </a:lnTo>
                  <a:lnTo>
                    <a:pt x="7053" y="242013"/>
                  </a:lnTo>
                  <a:lnTo>
                    <a:pt x="1906" y="262751"/>
                  </a:lnTo>
                  <a:lnTo>
                    <a:pt x="0" y="305909"/>
                  </a:lnTo>
                  <a:lnTo>
                    <a:pt x="5279" y="341738"/>
                  </a:lnTo>
                  <a:lnTo>
                    <a:pt x="10378" y="355028"/>
                  </a:lnTo>
                  <a:lnTo>
                    <a:pt x="14119" y="358969"/>
                  </a:lnTo>
                  <a:lnTo>
                    <a:pt x="23567" y="363347"/>
                  </a:lnTo>
                  <a:lnTo>
                    <a:pt x="29857" y="361538"/>
                  </a:lnTo>
                  <a:lnTo>
                    <a:pt x="44783" y="351591"/>
                  </a:lnTo>
                  <a:lnTo>
                    <a:pt x="69921" y="315034"/>
                  </a:lnTo>
                  <a:lnTo>
                    <a:pt x="91480" y="275981"/>
                  </a:lnTo>
                  <a:lnTo>
                    <a:pt x="110436" y="234534"/>
                  </a:lnTo>
                  <a:lnTo>
                    <a:pt x="123880" y="190834"/>
                  </a:lnTo>
                  <a:lnTo>
                    <a:pt x="134146" y="146466"/>
                  </a:lnTo>
                  <a:lnTo>
                    <a:pt x="143473" y="106642"/>
                  </a:lnTo>
                  <a:lnTo>
                    <a:pt x="155513" y="64758"/>
                  </a:lnTo>
                  <a:lnTo>
                    <a:pt x="170425" y="23533"/>
                  </a:lnTo>
                  <a:lnTo>
                    <a:pt x="174617" y="4291"/>
                  </a:lnTo>
                  <a:lnTo>
                    <a:pt x="174213" y="1121"/>
                  </a:lnTo>
                  <a:lnTo>
                    <a:pt x="172951" y="0"/>
                  </a:lnTo>
                  <a:lnTo>
                    <a:pt x="171118" y="244"/>
                  </a:lnTo>
                  <a:lnTo>
                    <a:pt x="163798" y="5329"/>
                  </a:lnTo>
                  <a:lnTo>
                    <a:pt x="155345" y="22600"/>
                  </a:lnTo>
                  <a:lnTo>
                    <a:pt x="143600" y="62233"/>
                  </a:lnTo>
                  <a:lnTo>
                    <a:pt x="134698" y="97558"/>
                  </a:lnTo>
                  <a:lnTo>
                    <a:pt x="126769" y="138012"/>
                  </a:lnTo>
                  <a:lnTo>
                    <a:pt x="122987" y="176566"/>
                  </a:lnTo>
                  <a:lnTo>
                    <a:pt x="117015" y="217977"/>
                  </a:lnTo>
                  <a:lnTo>
                    <a:pt x="114805" y="255821"/>
                  </a:lnTo>
                  <a:lnTo>
                    <a:pt x="115142" y="291177"/>
                  </a:lnTo>
                  <a:lnTo>
                    <a:pt x="123642" y="330295"/>
                  </a:lnTo>
                  <a:lnTo>
                    <a:pt x="130122" y="347627"/>
                  </a:lnTo>
                  <a:lnTo>
                    <a:pt x="149593" y="37578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8" name="SMARTInkShape-3460"/>
            <p:cNvSpPr/>
            <p:nvPr>
              <p:custDataLst>
                <p:tags r:id="rId168"/>
              </p:custDataLst>
            </p:nvPr>
          </p:nvSpPr>
          <p:spPr bwMode="auto">
            <a:xfrm>
              <a:off x="3730187" y="5056405"/>
              <a:ext cx="385733" cy="239953"/>
            </a:xfrm>
            <a:custGeom>
              <a:avLst/>
              <a:gdLst/>
              <a:ahLst/>
              <a:cxnLst/>
              <a:rect l="0" t="0" r="0" b="0"/>
              <a:pathLst>
                <a:path w="385733" h="239953">
                  <a:moveTo>
                    <a:pt x="181016" y="78165"/>
                  </a:moveTo>
                  <a:lnTo>
                    <a:pt x="181016" y="78165"/>
                  </a:lnTo>
                  <a:lnTo>
                    <a:pt x="180024" y="42558"/>
                  </a:lnTo>
                  <a:lnTo>
                    <a:pt x="168587" y="17668"/>
                  </a:lnTo>
                  <a:lnTo>
                    <a:pt x="157633" y="8945"/>
                  </a:lnTo>
                  <a:lnTo>
                    <a:pt x="142842" y="2752"/>
                  </a:lnTo>
                  <a:lnTo>
                    <a:pt x="126347" y="0"/>
                  </a:lnTo>
                  <a:lnTo>
                    <a:pt x="90844" y="12672"/>
                  </a:lnTo>
                  <a:lnTo>
                    <a:pt x="63128" y="35278"/>
                  </a:lnTo>
                  <a:lnTo>
                    <a:pt x="29758" y="78397"/>
                  </a:lnTo>
                  <a:lnTo>
                    <a:pt x="6647" y="122844"/>
                  </a:lnTo>
                  <a:lnTo>
                    <a:pt x="0" y="140686"/>
                  </a:lnTo>
                  <a:lnTo>
                    <a:pt x="161" y="181688"/>
                  </a:lnTo>
                  <a:lnTo>
                    <a:pt x="11233" y="217317"/>
                  </a:lnTo>
                  <a:lnTo>
                    <a:pt x="21552" y="231953"/>
                  </a:lnTo>
                  <a:lnTo>
                    <a:pt x="27082" y="237245"/>
                  </a:lnTo>
                  <a:lnTo>
                    <a:pt x="34737" y="239781"/>
                  </a:lnTo>
                  <a:lnTo>
                    <a:pt x="53826" y="239952"/>
                  </a:lnTo>
                  <a:lnTo>
                    <a:pt x="70248" y="234076"/>
                  </a:lnTo>
                  <a:lnTo>
                    <a:pt x="96959" y="214135"/>
                  </a:lnTo>
                  <a:lnTo>
                    <a:pt x="127344" y="175483"/>
                  </a:lnTo>
                  <a:lnTo>
                    <a:pt x="151054" y="131624"/>
                  </a:lnTo>
                  <a:lnTo>
                    <a:pt x="173665" y="87079"/>
                  </a:lnTo>
                  <a:lnTo>
                    <a:pt x="192800" y="45944"/>
                  </a:lnTo>
                  <a:lnTo>
                    <a:pt x="197075" y="32460"/>
                  </a:lnTo>
                  <a:lnTo>
                    <a:pt x="197675" y="31819"/>
                  </a:lnTo>
                  <a:lnTo>
                    <a:pt x="198342" y="36400"/>
                  </a:lnTo>
                  <a:lnTo>
                    <a:pt x="189092" y="71660"/>
                  </a:lnTo>
                  <a:lnTo>
                    <a:pt x="183613" y="101071"/>
                  </a:lnTo>
                  <a:lnTo>
                    <a:pt x="177871" y="133986"/>
                  </a:lnTo>
                  <a:lnTo>
                    <a:pt x="174222" y="177092"/>
                  </a:lnTo>
                  <a:lnTo>
                    <a:pt x="179554" y="207247"/>
                  </a:lnTo>
                  <a:lnTo>
                    <a:pt x="188382" y="226781"/>
                  </a:lnTo>
                  <a:lnTo>
                    <a:pt x="189895" y="226852"/>
                  </a:lnTo>
                  <a:lnTo>
                    <a:pt x="194223" y="224285"/>
                  </a:lnTo>
                  <a:lnTo>
                    <a:pt x="205086" y="184051"/>
                  </a:lnTo>
                  <a:lnTo>
                    <a:pt x="210896" y="149699"/>
                  </a:lnTo>
                  <a:lnTo>
                    <a:pt x="215005" y="110274"/>
                  </a:lnTo>
                  <a:lnTo>
                    <a:pt x="223522" y="70287"/>
                  </a:lnTo>
                  <a:lnTo>
                    <a:pt x="237405" y="33724"/>
                  </a:lnTo>
                  <a:lnTo>
                    <a:pt x="246757" y="18726"/>
                  </a:lnTo>
                  <a:lnTo>
                    <a:pt x="254221" y="12061"/>
                  </a:lnTo>
                  <a:lnTo>
                    <a:pt x="257601" y="12267"/>
                  </a:lnTo>
                  <a:lnTo>
                    <a:pt x="260846" y="14389"/>
                  </a:lnTo>
                  <a:lnTo>
                    <a:pt x="264002" y="17789"/>
                  </a:lnTo>
                  <a:lnTo>
                    <a:pt x="273183" y="41534"/>
                  </a:lnTo>
                  <a:lnTo>
                    <a:pt x="277447" y="83187"/>
                  </a:lnTo>
                  <a:lnTo>
                    <a:pt x="278711" y="119010"/>
                  </a:lnTo>
                  <a:lnTo>
                    <a:pt x="273001" y="157781"/>
                  </a:lnTo>
                  <a:lnTo>
                    <a:pt x="270844" y="196750"/>
                  </a:lnTo>
                  <a:lnTo>
                    <a:pt x="270418" y="223408"/>
                  </a:lnTo>
                  <a:lnTo>
                    <a:pt x="269391" y="225595"/>
                  </a:lnTo>
                  <a:lnTo>
                    <a:pt x="267714" y="227053"/>
                  </a:lnTo>
                  <a:lnTo>
                    <a:pt x="265604" y="228025"/>
                  </a:lnTo>
                  <a:lnTo>
                    <a:pt x="265189" y="226690"/>
                  </a:lnTo>
                  <a:lnTo>
                    <a:pt x="272572" y="183997"/>
                  </a:lnTo>
                  <a:lnTo>
                    <a:pt x="286486" y="140499"/>
                  </a:lnTo>
                  <a:lnTo>
                    <a:pt x="307806" y="96001"/>
                  </a:lnTo>
                  <a:lnTo>
                    <a:pt x="334451" y="54873"/>
                  </a:lnTo>
                  <a:lnTo>
                    <a:pt x="349069" y="41388"/>
                  </a:lnTo>
                  <a:lnTo>
                    <a:pt x="354567" y="39757"/>
                  </a:lnTo>
                  <a:lnTo>
                    <a:pt x="365967" y="40589"/>
                  </a:lnTo>
                  <a:lnTo>
                    <a:pt x="370794" y="44185"/>
                  </a:lnTo>
                  <a:lnTo>
                    <a:pt x="378802" y="56117"/>
                  </a:lnTo>
                  <a:lnTo>
                    <a:pt x="384148" y="74829"/>
                  </a:lnTo>
                  <a:lnTo>
                    <a:pt x="385732" y="111904"/>
                  </a:lnTo>
                  <a:lnTo>
                    <a:pt x="381461" y="151110"/>
                  </a:lnTo>
                  <a:lnTo>
                    <a:pt x="368540" y="21211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29" name="SMARTInkShape-3461"/>
            <p:cNvSpPr/>
            <p:nvPr>
              <p:custDataLst>
                <p:tags r:id="rId169"/>
              </p:custDataLst>
            </p:nvPr>
          </p:nvSpPr>
          <p:spPr bwMode="auto">
            <a:xfrm>
              <a:off x="3018234" y="5367992"/>
              <a:ext cx="507888" cy="16611"/>
            </a:xfrm>
            <a:custGeom>
              <a:avLst/>
              <a:gdLst/>
              <a:ahLst/>
              <a:cxnLst/>
              <a:rect l="0" t="0" r="0" b="0"/>
              <a:pathLst>
                <a:path w="507888" h="16611">
                  <a:moveTo>
                    <a:pt x="0" y="16610"/>
                  </a:moveTo>
                  <a:lnTo>
                    <a:pt x="0" y="16610"/>
                  </a:lnTo>
                  <a:lnTo>
                    <a:pt x="41941" y="16610"/>
                  </a:lnTo>
                  <a:lnTo>
                    <a:pt x="77408" y="11869"/>
                  </a:lnTo>
                  <a:lnTo>
                    <a:pt x="111020" y="8921"/>
                  </a:lnTo>
                  <a:lnTo>
                    <a:pt x="146115" y="8048"/>
                  </a:lnTo>
                  <a:lnTo>
                    <a:pt x="186389" y="7788"/>
                  </a:lnTo>
                  <a:lnTo>
                    <a:pt x="225001" y="2972"/>
                  </a:lnTo>
                  <a:lnTo>
                    <a:pt x="266317" y="0"/>
                  </a:lnTo>
                  <a:lnTo>
                    <a:pt x="309978" y="3861"/>
                  </a:lnTo>
                  <a:lnTo>
                    <a:pt x="349594" y="6549"/>
                  </a:lnTo>
                  <a:lnTo>
                    <a:pt x="386467" y="7344"/>
                  </a:lnTo>
                  <a:lnTo>
                    <a:pt x="422528" y="7581"/>
                  </a:lnTo>
                  <a:lnTo>
                    <a:pt x="462148" y="7660"/>
                  </a:lnTo>
                  <a:lnTo>
                    <a:pt x="483647" y="8666"/>
                  </a:lnTo>
                  <a:lnTo>
                    <a:pt x="507887" y="16241"/>
                  </a:lnTo>
                  <a:lnTo>
                    <a:pt x="500063" y="1661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0" name="SMARTInkShape-3462"/>
            <p:cNvSpPr/>
            <p:nvPr>
              <p:custDataLst>
                <p:tags r:id="rId170"/>
              </p:custDataLst>
            </p:nvPr>
          </p:nvSpPr>
          <p:spPr bwMode="auto">
            <a:xfrm>
              <a:off x="3414495" y="5043270"/>
              <a:ext cx="202029" cy="655754"/>
            </a:xfrm>
            <a:custGeom>
              <a:avLst/>
              <a:gdLst/>
              <a:ahLst/>
              <a:cxnLst/>
              <a:rect l="0" t="0" r="0" b="0"/>
              <a:pathLst>
                <a:path w="202029" h="655754">
                  <a:moveTo>
                    <a:pt x="157380" y="91300"/>
                  </a:moveTo>
                  <a:lnTo>
                    <a:pt x="157380" y="91300"/>
                  </a:lnTo>
                  <a:lnTo>
                    <a:pt x="157380" y="74131"/>
                  </a:lnTo>
                  <a:lnTo>
                    <a:pt x="154734" y="66141"/>
                  </a:lnTo>
                  <a:lnTo>
                    <a:pt x="140211" y="43446"/>
                  </a:lnTo>
                  <a:lnTo>
                    <a:pt x="133036" y="38561"/>
                  </a:lnTo>
                  <a:lnTo>
                    <a:pt x="114480" y="33134"/>
                  </a:lnTo>
                  <a:lnTo>
                    <a:pt x="86460" y="34819"/>
                  </a:lnTo>
                  <a:lnTo>
                    <a:pt x="70959" y="41723"/>
                  </a:lnTo>
                  <a:lnTo>
                    <a:pt x="44839" y="62325"/>
                  </a:lnTo>
                  <a:lnTo>
                    <a:pt x="14580" y="103764"/>
                  </a:lnTo>
                  <a:lnTo>
                    <a:pt x="4616" y="126605"/>
                  </a:lnTo>
                  <a:lnTo>
                    <a:pt x="0" y="165371"/>
                  </a:lnTo>
                  <a:lnTo>
                    <a:pt x="2436" y="186728"/>
                  </a:lnTo>
                  <a:lnTo>
                    <a:pt x="9471" y="203497"/>
                  </a:lnTo>
                  <a:lnTo>
                    <a:pt x="25417" y="225691"/>
                  </a:lnTo>
                  <a:lnTo>
                    <a:pt x="39860" y="230404"/>
                  </a:lnTo>
                  <a:lnTo>
                    <a:pt x="57524" y="231507"/>
                  </a:lnTo>
                  <a:lnTo>
                    <a:pt x="71989" y="228690"/>
                  </a:lnTo>
                  <a:lnTo>
                    <a:pt x="91289" y="216785"/>
                  </a:lnTo>
                  <a:lnTo>
                    <a:pt x="121581" y="186551"/>
                  </a:lnTo>
                  <a:lnTo>
                    <a:pt x="132540" y="169353"/>
                  </a:lnTo>
                  <a:lnTo>
                    <a:pt x="147659" y="125974"/>
                  </a:lnTo>
                  <a:lnTo>
                    <a:pt x="154500" y="90990"/>
                  </a:lnTo>
                  <a:lnTo>
                    <a:pt x="156811" y="48355"/>
                  </a:lnTo>
                  <a:lnTo>
                    <a:pt x="162413" y="13254"/>
                  </a:lnTo>
                  <a:lnTo>
                    <a:pt x="160278" y="2704"/>
                  </a:lnTo>
                  <a:lnTo>
                    <a:pt x="159312" y="486"/>
                  </a:lnTo>
                  <a:lnTo>
                    <a:pt x="158668" y="0"/>
                  </a:lnTo>
                  <a:lnTo>
                    <a:pt x="158239" y="667"/>
                  </a:lnTo>
                  <a:lnTo>
                    <a:pt x="157550" y="42530"/>
                  </a:lnTo>
                  <a:lnTo>
                    <a:pt x="157430" y="81039"/>
                  </a:lnTo>
                  <a:lnTo>
                    <a:pt x="157402" y="112535"/>
                  </a:lnTo>
                  <a:lnTo>
                    <a:pt x="160036" y="149025"/>
                  </a:lnTo>
                  <a:lnTo>
                    <a:pt x="163521" y="188393"/>
                  </a:lnTo>
                  <a:lnTo>
                    <a:pt x="165071" y="229042"/>
                  </a:lnTo>
                  <a:lnTo>
                    <a:pt x="165759" y="270258"/>
                  </a:lnTo>
                  <a:lnTo>
                    <a:pt x="166065" y="312720"/>
                  </a:lnTo>
                  <a:lnTo>
                    <a:pt x="166146" y="335154"/>
                  </a:lnTo>
                  <a:lnTo>
                    <a:pt x="166201" y="358050"/>
                  </a:lnTo>
                  <a:lnTo>
                    <a:pt x="166261" y="402008"/>
                  </a:lnTo>
                  <a:lnTo>
                    <a:pt x="166288" y="444698"/>
                  </a:lnTo>
                  <a:lnTo>
                    <a:pt x="166300" y="486822"/>
                  </a:lnTo>
                  <a:lnTo>
                    <a:pt x="163659" y="523403"/>
                  </a:lnTo>
                  <a:lnTo>
                    <a:pt x="159179" y="555205"/>
                  </a:lnTo>
                  <a:lnTo>
                    <a:pt x="151078" y="595422"/>
                  </a:lnTo>
                  <a:lnTo>
                    <a:pt x="139452" y="636629"/>
                  </a:lnTo>
                  <a:lnTo>
                    <a:pt x="132545" y="647200"/>
                  </a:lnTo>
                  <a:lnTo>
                    <a:pt x="122860" y="655205"/>
                  </a:lnTo>
                  <a:lnTo>
                    <a:pt x="117500" y="655753"/>
                  </a:lnTo>
                  <a:lnTo>
                    <a:pt x="106252" y="651069"/>
                  </a:lnTo>
                  <a:lnTo>
                    <a:pt x="88763" y="618314"/>
                  </a:lnTo>
                  <a:lnTo>
                    <a:pt x="75754" y="580386"/>
                  </a:lnTo>
                  <a:lnTo>
                    <a:pt x="65615" y="544013"/>
                  </a:lnTo>
                  <a:lnTo>
                    <a:pt x="61068" y="503360"/>
                  </a:lnTo>
                  <a:lnTo>
                    <a:pt x="60004" y="469237"/>
                  </a:lnTo>
                  <a:lnTo>
                    <a:pt x="60524" y="434889"/>
                  </a:lnTo>
                  <a:lnTo>
                    <a:pt x="67387" y="399810"/>
                  </a:lnTo>
                  <a:lnTo>
                    <a:pt x="87847" y="363205"/>
                  </a:lnTo>
                  <a:lnTo>
                    <a:pt x="107013" y="344616"/>
                  </a:lnTo>
                  <a:lnTo>
                    <a:pt x="123088" y="337830"/>
                  </a:lnTo>
                  <a:lnTo>
                    <a:pt x="157662" y="333474"/>
                  </a:lnTo>
                  <a:lnTo>
                    <a:pt x="170073" y="335524"/>
                  </a:lnTo>
                  <a:lnTo>
                    <a:pt x="179889" y="340735"/>
                  </a:lnTo>
                  <a:lnTo>
                    <a:pt x="202028" y="35919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1" name="SMARTInkShape-3463"/>
            <p:cNvSpPr/>
            <p:nvPr>
              <p:custDataLst>
                <p:tags r:id="rId171"/>
              </p:custDataLst>
            </p:nvPr>
          </p:nvSpPr>
          <p:spPr bwMode="auto">
            <a:xfrm>
              <a:off x="3157589" y="5033363"/>
              <a:ext cx="182115" cy="235154"/>
            </a:xfrm>
            <a:custGeom>
              <a:avLst/>
              <a:gdLst/>
              <a:ahLst/>
              <a:cxnLst/>
              <a:rect l="0" t="0" r="0" b="0"/>
              <a:pathLst>
                <a:path w="182115" h="235154">
                  <a:moveTo>
                    <a:pt x="146395" y="74417"/>
                  </a:moveTo>
                  <a:lnTo>
                    <a:pt x="146395" y="74417"/>
                  </a:lnTo>
                  <a:lnTo>
                    <a:pt x="146395" y="33813"/>
                  </a:lnTo>
                  <a:lnTo>
                    <a:pt x="146395" y="29488"/>
                  </a:lnTo>
                  <a:lnTo>
                    <a:pt x="141103" y="19392"/>
                  </a:lnTo>
                  <a:lnTo>
                    <a:pt x="136914" y="13921"/>
                  </a:lnTo>
                  <a:lnTo>
                    <a:pt x="116797" y="1482"/>
                  </a:lnTo>
                  <a:lnTo>
                    <a:pt x="103144" y="0"/>
                  </a:lnTo>
                  <a:lnTo>
                    <a:pt x="96726" y="993"/>
                  </a:lnTo>
                  <a:lnTo>
                    <a:pt x="84302" y="7389"/>
                  </a:lnTo>
                  <a:lnTo>
                    <a:pt x="45559" y="41732"/>
                  </a:lnTo>
                  <a:lnTo>
                    <a:pt x="31134" y="57906"/>
                  </a:lnTo>
                  <a:lnTo>
                    <a:pt x="10366" y="101385"/>
                  </a:lnTo>
                  <a:lnTo>
                    <a:pt x="808" y="128049"/>
                  </a:lnTo>
                  <a:lnTo>
                    <a:pt x="0" y="145879"/>
                  </a:lnTo>
                  <a:lnTo>
                    <a:pt x="7769" y="177943"/>
                  </a:lnTo>
                  <a:lnTo>
                    <a:pt x="18307" y="200797"/>
                  </a:lnTo>
                  <a:lnTo>
                    <a:pt x="39982" y="219240"/>
                  </a:lnTo>
                  <a:lnTo>
                    <a:pt x="53130" y="227419"/>
                  </a:lnTo>
                  <a:lnTo>
                    <a:pt x="68233" y="229069"/>
                  </a:lnTo>
                  <a:lnTo>
                    <a:pt x="76428" y="228120"/>
                  </a:lnTo>
                  <a:lnTo>
                    <a:pt x="93470" y="219129"/>
                  </a:lnTo>
                  <a:lnTo>
                    <a:pt x="117154" y="197332"/>
                  </a:lnTo>
                  <a:lnTo>
                    <a:pt x="134093" y="172022"/>
                  </a:lnTo>
                  <a:lnTo>
                    <a:pt x="148042" y="148317"/>
                  </a:lnTo>
                  <a:lnTo>
                    <a:pt x="158042" y="133059"/>
                  </a:lnTo>
                  <a:lnTo>
                    <a:pt x="169899" y="96217"/>
                  </a:lnTo>
                  <a:lnTo>
                    <a:pt x="172536" y="73984"/>
                  </a:lnTo>
                  <a:lnTo>
                    <a:pt x="171760" y="71152"/>
                  </a:lnTo>
                  <a:lnTo>
                    <a:pt x="170250" y="69264"/>
                  </a:lnTo>
                  <a:lnTo>
                    <a:pt x="168251" y="68005"/>
                  </a:lnTo>
                  <a:lnTo>
                    <a:pt x="165927" y="70143"/>
                  </a:lnTo>
                  <a:lnTo>
                    <a:pt x="160698" y="80456"/>
                  </a:lnTo>
                  <a:lnTo>
                    <a:pt x="156917" y="98256"/>
                  </a:lnTo>
                  <a:lnTo>
                    <a:pt x="155640" y="140458"/>
                  </a:lnTo>
                  <a:lnTo>
                    <a:pt x="158033" y="173637"/>
                  </a:lnTo>
                  <a:lnTo>
                    <a:pt x="182114" y="23515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2" name="SMARTInkShape-3464"/>
            <p:cNvSpPr/>
            <p:nvPr>
              <p:custDataLst>
                <p:tags r:id="rId172"/>
              </p:custDataLst>
            </p:nvPr>
          </p:nvSpPr>
          <p:spPr bwMode="auto">
            <a:xfrm>
              <a:off x="3036465" y="4893470"/>
              <a:ext cx="35349" cy="419695"/>
            </a:xfrm>
            <a:custGeom>
              <a:avLst/>
              <a:gdLst/>
              <a:ahLst/>
              <a:cxnLst/>
              <a:rect l="0" t="0" r="0" b="0"/>
              <a:pathLst>
                <a:path w="35349" h="419695">
                  <a:moveTo>
                    <a:pt x="35348" y="0"/>
                  </a:moveTo>
                  <a:lnTo>
                    <a:pt x="35348" y="0"/>
                  </a:lnTo>
                  <a:lnTo>
                    <a:pt x="30607" y="0"/>
                  </a:lnTo>
                  <a:lnTo>
                    <a:pt x="29211" y="1983"/>
                  </a:lnTo>
                  <a:lnTo>
                    <a:pt x="22045" y="39079"/>
                  </a:lnTo>
                  <a:lnTo>
                    <a:pt x="18838" y="74526"/>
                  </a:lnTo>
                  <a:lnTo>
                    <a:pt x="13148" y="114906"/>
                  </a:lnTo>
                  <a:lnTo>
                    <a:pt x="9918" y="158289"/>
                  </a:lnTo>
                  <a:lnTo>
                    <a:pt x="8961" y="202562"/>
                  </a:lnTo>
                  <a:lnTo>
                    <a:pt x="8678" y="247100"/>
                  </a:lnTo>
                  <a:lnTo>
                    <a:pt x="5966" y="282132"/>
                  </a:lnTo>
                  <a:lnTo>
                    <a:pt x="2445" y="318868"/>
                  </a:lnTo>
                  <a:lnTo>
                    <a:pt x="881" y="351732"/>
                  </a:lnTo>
                  <a:lnTo>
                    <a:pt x="0" y="383902"/>
                  </a:lnTo>
                  <a:lnTo>
                    <a:pt x="17488" y="419694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39" name="SMARTInkShape-Group307"/>
          <p:cNvGrpSpPr/>
          <p:nvPr/>
        </p:nvGrpSpPr>
        <p:grpSpPr>
          <a:xfrm>
            <a:off x="2943868" y="4420196"/>
            <a:ext cx="1401915" cy="871921"/>
            <a:chOff x="1419867" y="4420195"/>
            <a:chExt cx="1401915" cy="871921"/>
          </a:xfrm>
        </p:grpSpPr>
        <p:sp>
          <p:nvSpPr>
            <p:cNvPr id="1334" name="SMARTInkShape-3465"/>
            <p:cNvSpPr/>
            <p:nvPr>
              <p:custDataLst>
                <p:tags r:id="rId142"/>
              </p:custDataLst>
            </p:nvPr>
          </p:nvSpPr>
          <p:spPr bwMode="auto">
            <a:xfrm>
              <a:off x="1848564" y="4786313"/>
              <a:ext cx="211217" cy="457447"/>
            </a:xfrm>
            <a:custGeom>
              <a:avLst/>
              <a:gdLst/>
              <a:ahLst/>
              <a:cxnLst/>
              <a:rect l="0" t="0" r="0" b="0"/>
              <a:pathLst>
                <a:path w="211217" h="457447">
                  <a:moveTo>
                    <a:pt x="35600" y="0"/>
                  </a:moveTo>
                  <a:lnTo>
                    <a:pt x="35600" y="0"/>
                  </a:lnTo>
                  <a:lnTo>
                    <a:pt x="35600" y="44586"/>
                  </a:lnTo>
                  <a:lnTo>
                    <a:pt x="35600" y="76710"/>
                  </a:lnTo>
                  <a:lnTo>
                    <a:pt x="32954" y="115003"/>
                  </a:lnTo>
                  <a:lnTo>
                    <a:pt x="28532" y="154129"/>
                  </a:lnTo>
                  <a:lnTo>
                    <a:pt x="27222" y="197142"/>
                  </a:lnTo>
                  <a:lnTo>
                    <a:pt x="25924" y="227517"/>
                  </a:lnTo>
                  <a:lnTo>
                    <a:pt x="22039" y="260860"/>
                  </a:lnTo>
                  <a:lnTo>
                    <a:pt x="19014" y="303621"/>
                  </a:lnTo>
                  <a:lnTo>
                    <a:pt x="18118" y="346166"/>
                  </a:lnTo>
                  <a:lnTo>
                    <a:pt x="11678" y="390728"/>
                  </a:lnTo>
                  <a:lnTo>
                    <a:pt x="6732" y="428194"/>
                  </a:lnTo>
                  <a:lnTo>
                    <a:pt x="783" y="456973"/>
                  </a:lnTo>
                  <a:lnTo>
                    <a:pt x="483" y="457446"/>
                  </a:lnTo>
                  <a:lnTo>
                    <a:pt x="282" y="456768"/>
                  </a:lnTo>
                  <a:lnTo>
                    <a:pt x="0" y="436853"/>
                  </a:lnTo>
                  <a:lnTo>
                    <a:pt x="13171" y="395560"/>
                  </a:lnTo>
                  <a:lnTo>
                    <a:pt x="26356" y="355065"/>
                  </a:lnTo>
                  <a:lnTo>
                    <a:pt x="43255" y="313883"/>
                  </a:lnTo>
                  <a:lnTo>
                    <a:pt x="66694" y="278077"/>
                  </a:lnTo>
                  <a:lnTo>
                    <a:pt x="92438" y="257238"/>
                  </a:lnTo>
                  <a:lnTo>
                    <a:pt x="117085" y="244635"/>
                  </a:lnTo>
                  <a:lnTo>
                    <a:pt x="141930" y="240357"/>
                  </a:lnTo>
                  <a:lnTo>
                    <a:pt x="154112" y="240605"/>
                  </a:lnTo>
                  <a:lnTo>
                    <a:pt x="175585" y="251464"/>
                  </a:lnTo>
                  <a:lnTo>
                    <a:pt x="193065" y="268527"/>
                  </a:lnTo>
                  <a:lnTo>
                    <a:pt x="204142" y="286032"/>
                  </a:lnTo>
                  <a:lnTo>
                    <a:pt x="211216" y="326844"/>
                  </a:lnTo>
                  <a:lnTo>
                    <a:pt x="210224" y="356930"/>
                  </a:lnTo>
                  <a:lnTo>
                    <a:pt x="206244" y="397705"/>
                  </a:lnTo>
                  <a:lnTo>
                    <a:pt x="196335" y="437554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5" name="SMARTInkShape-3466"/>
            <p:cNvSpPr/>
            <p:nvPr>
              <p:custDataLst>
                <p:tags r:id="rId143"/>
              </p:custDataLst>
            </p:nvPr>
          </p:nvSpPr>
          <p:spPr bwMode="auto">
            <a:xfrm>
              <a:off x="2145419" y="5026920"/>
              <a:ext cx="341168" cy="238083"/>
            </a:xfrm>
            <a:custGeom>
              <a:avLst/>
              <a:gdLst/>
              <a:ahLst/>
              <a:cxnLst/>
              <a:rect l="0" t="0" r="0" b="0"/>
              <a:pathLst>
                <a:path w="341168" h="238083">
                  <a:moveTo>
                    <a:pt x="122722" y="71932"/>
                  </a:moveTo>
                  <a:lnTo>
                    <a:pt x="122722" y="71932"/>
                  </a:lnTo>
                  <a:lnTo>
                    <a:pt x="122722" y="41460"/>
                  </a:lnTo>
                  <a:lnTo>
                    <a:pt x="117430" y="28292"/>
                  </a:lnTo>
                  <a:lnTo>
                    <a:pt x="113241" y="22003"/>
                  </a:lnTo>
                  <a:lnTo>
                    <a:pt x="107471" y="17810"/>
                  </a:lnTo>
                  <a:lnTo>
                    <a:pt x="93124" y="13151"/>
                  </a:lnTo>
                  <a:lnTo>
                    <a:pt x="79471" y="13727"/>
                  </a:lnTo>
                  <a:lnTo>
                    <a:pt x="73052" y="15269"/>
                  </a:lnTo>
                  <a:lnTo>
                    <a:pt x="49796" y="36401"/>
                  </a:lnTo>
                  <a:lnTo>
                    <a:pt x="23393" y="72961"/>
                  </a:lnTo>
                  <a:lnTo>
                    <a:pt x="7594" y="114725"/>
                  </a:lnTo>
                  <a:lnTo>
                    <a:pt x="2101" y="136592"/>
                  </a:lnTo>
                  <a:lnTo>
                    <a:pt x="0" y="180387"/>
                  </a:lnTo>
                  <a:lnTo>
                    <a:pt x="3025" y="206785"/>
                  </a:lnTo>
                  <a:lnTo>
                    <a:pt x="10323" y="223810"/>
                  </a:lnTo>
                  <a:lnTo>
                    <a:pt x="15047" y="229737"/>
                  </a:lnTo>
                  <a:lnTo>
                    <a:pt x="25588" y="236325"/>
                  </a:lnTo>
                  <a:lnTo>
                    <a:pt x="31177" y="238082"/>
                  </a:lnTo>
                  <a:lnTo>
                    <a:pt x="37879" y="236277"/>
                  </a:lnTo>
                  <a:lnTo>
                    <a:pt x="53264" y="226333"/>
                  </a:lnTo>
                  <a:lnTo>
                    <a:pt x="64732" y="211992"/>
                  </a:lnTo>
                  <a:lnTo>
                    <a:pt x="89582" y="169787"/>
                  </a:lnTo>
                  <a:lnTo>
                    <a:pt x="112135" y="125461"/>
                  </a:lnTo>
                  <a:lnTo>
                    <a:pt x="123973" y="80855"/>
                  </a:lnTo>
                  <a:lnTo>
                    <a:pt x="132022" y="59362"/>
                  </a:lnTo>
                  <a:lnTo>
                    <a:pt x="138890" y="47951"/>
                  </a:lnTo>
                  <a:lnTo>
                    <a:pt x="132744" y="92157"/>
                  </a:lnTo>
                  <a:lnTo>
                    <a:pt x="131867" y="136119"/>
                  </a:lnTo>
                  <a:lnTo>
                    <a:pt x="133700" y="179254"/>
                  </a:lnTo>
                  <a:lnTo>
                    <a:pt x="144936" y="210225"/>
                  </a:lnTo>
                  <a:lnTo>
                    <a:pt x="161207" y="234255"/>
                  </a:lnTo>
                  <a:lnTo>
                    <a:pt x="164253" y="234718"/>
                  </a:lnTo>
                  <a:lnTo>
                    <a:pt x="167277" y="233041"/>
                  </a:lnTo>
                  <a:lnTo>
                    <a:pt x="176272" y="221202"/>
                  </a:lnTo>
                  <a:lnTo>
                    <a:pt x="194157" y="178081"/>
                  </a:lnTo>
                  <a:lnTo>
                    <a:pt x="206065" y="138430"/>
                  </a:lnTo>
                  <a:lnTo>
                    <a:pt x="214995" y="104092"/>
                  </a:lnTo>
                  <a:lnTo>
                    <a:pt x="234030" y="64063"/>
                  </a:lnTo>
                  <a:lnTo>
                    <a:pt x="258034" y="23233"/>
                  </a:lnTo>
                  <a:lnTo>
                    <a:pt x="277577" y="4035"/>
                  </a:lnTo>
                  <a:lnTo>
                    <a:pt x="285490" y="870"/>
                  </a:lnTo>
                  <a:lnTo>
                    <a:pt x="302219" y="0"/>
                  </a:lnTo>
                  <a:lnTo>
                    <a:pt x="314285" y="2920"/>
                  </a:lnTo>
                  <a:lnTo>
                    <a:pt x="318891" y="5088"/>
                  </a:lnTo>
                  <a:lnTo>
                    <a:pt x="326656" y="15434"/>
                  </a:lnTo>
                  <a:lnTo>
                    <a:pt x="332422" y="29954"/>
                  </a:lnTo>
                  <a:lnTo>
                    <a:pt x="341167" y="72283"/>
                  </a:lnTo>
                  <a:lnTo>
                    <a:pt x="339802" y="98824"/>
                  </a:lnTo>
                  <a:lnTo>
                    <a:pt x="327685" y="143382"/>
                  </a:lnTo>
                  <a:lnTo>
                    <a:pt x="311375" y="179090"/>
                  </a:lnTo>
                  <a:lnTo>
                    <a:pt x="290075" y="205878"/>
                  </a:lnTo>
                  <a:lnTo>
                    <a:pt x="264912" y="223185"/>
                  </a:lnTo>
                  <a:lnTo>
                    <a:pt x="258195" y="225353"/>
                  </a:lnTo>
                  <a:lnTo>
                    <a:pt x="252725" y="225807"/>
                  </a:lnTo>
                  <a:lnTo>
                    <a:pt x="248086" y="225116"/>
                  </a:lnTo>
                  <a:lnTo>
                    <a:pt x="237640" y="216412"/>
                  </a:lnTo>
                  <a:lnTo>
                    <a:pt x="209880" y="172978"/>
                  </a:lnTo>
                  <a:lnTo>
                    <a:pt x="194159" y="14336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6" name="SMARTInkShape-3467"/>
            <p:cNvSpPr/>
            <p:nvPr>
              <p:custDataLst>
                <p:tags r:id="rId144"/>
              </p:custDataLst>
            </p:nvPr>
          </p:nvSpPr>
          <p:spPr bwMode="auto">
            <a:xfrm>
              <a:off x="2627249" y="5031324"/>
              <a:ext cx="194533" cy="260792"/>
            </a:xfrm>
            <a:custGeom>
              <a:avLst/>
              <a:gdLst/>
              <a:ahLst/>
              <a:cxnLst/>
              <a:rect l="0" t="0" r="0" b="0"/>
              <a:pathLst>
                <a:path w="194533" h="260792">
                  <a:moveTo>
                    <a:pt x="167743" y="94317"/>
                  </a:moveTo>
                  <a:lnTo>
                    <a:pt x="167743" y="94317"/>
                  </a:lnTo>
                  <a:lnTo>
                    <a:pt x="168736" y="85202"/>
                  </a:lnTo>
                  <a:lnTo>
                    <a:pt x="175432" y="53208"/>
                  </a:lnTo>
                  <a:lnTo>
                    <a:pt x="171565" y="30212"/>
                  </a:lnTo>
                  <a:lnTo>
                    <a:pt x="159394" y="9287"/>
                  </a:lnTo>
                  <a:lnTo>
                    <a:pt x="148819" y="1956"/>
                  </a:lnTo>
                  <a:lnTo>
                    <a:pt x="143221" y="0"/>
                  </a:lnTo>
                  <a:lnTo>
                    <a:pt x="111640" y="6730"/>
                  </a:lnTo>
                  <a:lnTo>
                    <a:pt x="85085" y="21291"/>
                  </a:lnTo>
                  <a:lnTo>
                    <a:pt x="64648" y="42914"/>
                  </a:lnTo>
                  <a:lnTo>
                    <a:pt x="39965" y="84016"/>
                  </a:lnTo>
                  <a:lnTo>
                    <a:pt x="22947" y="118605"/>
                  </a:lnTo>
                  <a:lnTo>
                    <a:pt x="7805" y="163202"/>
                  </a:lnTo>
                  <a:lnTo>
                    <a:pt x="0" y="200969"/>
                  </a:lnTo>
                  <a:lnTo>
                    <a:pt x="3389" y="232853"/>
                  </a:lnTo>
                  <a:lnTo>
                    <a:pt x="10692" y="247831"/>
                  </a:lnTo>
                  <a:lnTo>
                    <a:pt x="15417" y="253214"/>
                  </a:lnTo>
                  <a:lnTo>
                    <a:pt x="28606" y="259196"/>
                  </a:lnTo>
                  <a:lnTo>
                    <a:pt x="36289" y="260791"/>
                  </a:lnTo>
                  <a:lnTo>
                    <a:pt x="55411" y="257271"/>
                  </a:lnTo>
                  <a:lnTo>
                    <a:pt x="75153" y="248099"/>
                  </a:lnTo>
                  <a:lnTo>
                    <a:pt x="103997" y="217959"/>
                  </a:lnTo>
                  <a:lnTo>
                    <a:pt x="139983" y="174503"/>
                  </a:lnTo>
                  <a:lnTo>
                    <a:pt x="160878" y="130011"/>
                  </a:lnTo>
                  <a:lnTo>
                    <a:pt x="176553" y="85383"/>
                  </a:lnTo>
                  <a:lnTo>
                    <a:pt x="183815" y="63889"/>
                  </a:lnTo>
                  <a:lnTo>
                    <a:pt x="183419" y="64109"/>
                  </a:lnTo>
                  <a:lnTo>
                    <a:pt x="180333" y="69647"/>
                  </a:lnTo>
                  <a:lnTo>
                    <a:pt x="177757" y="83920"/>
                  </a:lnTo>
                  <a:lnTo>
                    <a:pt x="176994" y="114938"/>
                  </a:lnTo>
                  <a:lnTo>
                    <a:pt x="176816" y="144161"/>
                  </a:lnTo>
                  <a:lnTo>
                    <a:pt x="179361" y="183500"/>
                  </a:lnTo>
                  <a:lnTo>
                    <a:pt x="194532" y="23719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7" name="SMARTInkShape-3468"/>
            <p:cNvSpPr/>
            <p:nvPr>
              <p:custDataLst>
                <p:tags r:id="rId145"/>
              </p:custDataLst>
            </p:nvPr>
          </p:nvSpPr>
          <p:spPr bwMode="auto">
            <a:xfrm>
              <a:off x="1562696" y="4939358"/>
              <a:ext cx="152875" cy="195213"/>
            </a:xfrm>
            <a:custGeom>
              <a:avLst/>
              <a:gdLst/>
              <a:ahLst/>
              <a:cxnLst/>
              <a:rect l="0" t="0" r="0" b="0"/>
              <a:pathLst>
                <a:path w="152875" h="195213">
                  <a:moveTo>
                    <a:pt x="0" y="7689"/>
                  </a:moveTo>
                  <a:lnTo>
                    <a:pt x="0" y="7689"/>
                  </a:lnTo>
                  <a:lnTo>
                    <a:pt x="4740" y="2948"/>
                  </a:lnTo>
                  <a:lnTo>
                    <a:pt x="21909" y="0"/>
                  </a:lnTo>
                  <a:lnTo>
                    <a:pt x="61265" y="1568"/>
                  </a:lnTo>
                  <a:lnTo>
                    <a:pt x="97858" y="11167"/>
                  </a:lnTo>
                  <a:lnTo>
                    <a:pt x="131557" y="27448"/>
                  </a:lnTo>
                  <a:lnTo>
                    <a:pt x="149002" y="46616"/>
                  </a:lnTo>
                  <a:lnTo>
                    <a:pt x="152874" y="65339"/>
                  </a:lnTo>
                  <a:lnTo>
                    <a:pt x="152517" y="75888"/>
                  </a:lnTo>
                  <a:lnTo>
                    <a:pt x="132542" y="119350"/>
                  </a:lnTo>
                  <a:lnTo>
                    <a:pt x="111692" y="151748"/>
                  </a:lnTo>
                  <a:lnTo>
                    <a:pt x="71437" y="19521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38" name="SMARTInkShape-3469"/>
            <p:cNvSpPr/>
            <p:nvPr>
              <p:custDataLst>
                <p:tags r:id="rId146"/>
              </p:custDataLst>
            </p:nvPr>
          </p:nvSpPr>
          <p:spPr bwMode="auto">
            <a:xfrm>
              <a:off x="1419867" y="4420195"/>
              <a:ext cx="223197" cy="649531"/>
            </a:xfrm>
            <a:custGeom>
              <a:avLst/>
              <a:gdLst/>
              <a:ahLst/>
              <a:cxnLst/>
              <a:rect l="0" t="0" r="0" b="0"/>
              <a:pathLst>
                <a:path w="223197" h="649531">
                  <a:moveTo>
                    <a:pt x="107110" y="0"/>
                  </a:moveTo>
                  <a:lnTo>
                    <a:pt x="107110" y="0"/>
                  </a:lnTo>
                  <a:lnTo>
                    <a:pt x="107110" y="4740"/>
                  </a:lnTo>
                  <a:lnTo>
                    <a:pt x="97396" y="38389"/>
                  </a:lnTo>
                  <a:lnTo>
                    <a:pt x="89018" y="75867"/>
                  </a:lnTo>
                  <a:lnTo>
                    <a:pt x="72558" y="119938"/>
                  </a:lnTo>
                  <a:lnTo>
                    <a:pt x="60712" y="159781"/>
                  </a:lnTo>
                  <a:lnTo>
                    <a:pt x="46178" y="198266"/>
                  </a:lnTo>
                  <a:lnTo>
                    <a:pt x="34045" y="239544"/>
                  </a:lnTo>
                  <a:lnTo>
                    <a:pt x="24166" y="283194"/>
                  </a:lnTo>
                  <a:lnTo>
                    <a:pt x="14955" y="322806"/>
                  </a:lnTo>
                  <a:lnTo>
                    <a:pt x="5942" y="364419"/>
                  </a:lnTo>
                  <a:lnTo>
                    <a:pt x="1728" y="408168"/>
                  </a:lnTo>
                  <a:lnTo>
                    <a:pt x="479" y="447809"/>
                  </a:lnTo>
                  <a:lnTo>
                    <a:pt x="109" y="489431"/>
                  </a:lnTo>
                  <a:lnTo>
                    <a:pt x="0" y="528442"/>
                  </a:lnTo>
                  <a:lnTo>
                    <a:pt x="7092" y="570050"/>
                  </a:lnTo>
                  <a:lnTo>
                    <a:pt x="20945" y="611218"/>
                  </a:lnTo>
                  <a:lnTo>
                    <a:pt x="34749" y="624210"/>
                  </a:lnTo>
                  <a:lnTo>
                    <a:pt x="64834" y="640035"/>
                  </a:lnTo>
                  <a:lnTo>
                    <a:pt x="101074" y="649530"/>
                  </a:lnTo>
                  <a:lnTo>
                    <a:pt x="140564" y="644492"/>
                  </a:lnTo>
                  <a:lnTo>
                    <a:pt x="170934" y="638504"/>
                  </a:lnTo>
                  <a:lnTo>
                    <a:pt x="223196" y="61615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47" name="SMARTInkShape-Group308"/>
          <p:cNvGrpSpPr/>
          <p:nvPr/>
        </p:nvGrpSpPr>
        <p:grpSpPr>
          <a:xfrm>
            <a:off x="7332022" y="3946923"/>
            <a:ext cx="1719707" cy="732235"/>
            <a:chOff x="5808021" y="3946922"/>
            <a:chExt cx="1719707" cy="732235"/>
          </a:xfrm>
        </p:grpSpPr>
        <p:sp>
          <p:nvSpPr>
            <p:cNvPr id="1340" name="SMARTInkShape-3470"/>
            <p:cNvSpPr/>
            <p:nvPr>
              <p:custDataLst>
                <p:tags r:id="rId135"/>
              </p:custDataLst>
            </p:nvPr>
          </p:nvSpPr>
          <p:spPr bwMode="auto">
            <a:xfrm>
              <a:off x="5808021" y="4073546"/>
              <a:ext cx="210589" cy="218598"/>
            </a:xfrm>
            <a:custGeom>
              <a:avLst/>
              <a:gdLst/>
              <a:ahLst/>
              <a:cxnLst/>
              <a:rect l="0" t="0" r="0" b="0"/>
              <a:pathLst>
                <a:path w="210589" h="218598">
                  <a:moveTo>
                    <a:pt x="210588" y="16251"/>
                  </a:moveTo>
                  <a:lnTo>
                    <a:pt x="210588" y="16251"/>
                  </a:lnTo>
                  <a:lnTo>
                    <a:pt x="210588" y="11510"/>
                  </a:lnTo>
                  <a:lnTo>
                    <a:pt x="207943" y="6537"/>
                  </a:lnTo>
                  <a:lnTo>
                    <a:pt x="202900" y="0"/>
                  </a:lnTo>
                  <a:lnTo>
                    <a:pt x="158546" y="8317"/>
                  </a:lnTo>
                  <a:lnTo>
                    <a:pt x="116855" y="19424"/>
                  </a:lnTo>
                  <a:lnTo>
                    <a:pt x="82163" y="28215"/>
                  </a:lnTo>
                  <a:lnTo>
                    <a:pt x="43007" y="45220"/>
                  </a:lnTo>
                  <a:lnTo>
                    <a:pt x="21587" y="51954"/>
                  </a:lnTo>
                  <a:lnTo>
                    <a:pt x="4658" y="64642"/>
                  </a:lnTo>
                  <a:lnTo>
                    <a:pt x="0" y="71823"/>
                  </a:lnTo>
                  <a:lnTo>
                    <a:pt x="2728" y="76119"/>
                  </a:lnTo>
                  <a:lnTo>
                    <a:pt x="24536" y="90654"/>
                  </a:lnTo>
                  <a:lnTo>
                    <a:pt x="67907" y="112871"/>
                  </a:lnTo>
                  <a:lnTo>
                    <a:pt x="109607" y="128455"/>
                  </a:lnTo>
                  <a:lnTo>
                    <a:pt x="147536" y="143733"/>
                  </a:lnTo>
                  <a:lnTo>
                    <a:pt x="183692" y="165566"/>
                  </a:lnTo>
                  <a:lnTo>
                    <a:pt x="188689" y="172349"/>
                  </a:lnTo>
                  <a:lnTo>
                    <a:pt x="191028" y="179847"/>
                  </a:lnTo>
                  <a:lnTo>
                    <a:pt x="190981" y="194132"/>
                  </a:lnTo>
                  <a:lnTo>
                    <a:pt x="187653" y="203788"/>
                  </a:lnTo>
                  <a:lnTo>
                    <a:pt x="172283" y="211387"/>
                  </a:lnTo>
                  <a:lnTo>
                    <a:pt x="133092" y="218597"/>
                  </a:lnTo>
                  <a:lnTo>
                    <a:pt x="94361" y="218088"/>
                  </a:lnTo>
                  <a:lnTo>
                    <a:pt x="54015" y="204287"/>
                  </a:lnTo>
                  <a:lnTo>
                    <a:pt x="14134" y="17698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1" name="SMARTInkShape-3471"/>
            <p:cNvSpPr/>
            <p:nvPr>
              <p:custDataLst>
                <p:tags r:id="rId136"/>
              </p:custDataLst>
            </p:nvPr>
          </p:nvSpPr>
          <p:spPr bwMode="auto">
            <a:xfrm>
              <a:off x="6063383" y="3946922"/>
              <a:ext cx="175479" cy="366118"/>
            </a:xfrm>
            <a:custGeom>
              <a:avLst/>
              <a:gdLst/>
              <a:ahLst/>
              <a:cxnLst/>
              <a:rect l="0" t="0" r="0" b="0"/>
              <a:pathLst>
                <a:path w="175479" h="366118">
                  <a:moveTo>
                    <a:pt x="89172" y="0"/>
                  </a:moveTo>
                  <a:lnTo>
                    <a:pt x="89172" y="0"/>
                  </a:lnTo>
                  <a:lnTo>
                    <a:pt x="89172" y="4740"/>
                  </a:lnTo>
                  <a:lnTo>
                    <a:pt x="86526" y="9713"/>
                  </a:lnTo>
                  <a:lnTo>
                    <a:pt x="84431" y="12429"/>
                  </a:lnTo>
                  <a:lnTo>
                    <a:pt x="76743" y="44693"/>
                  </a:lnTo>
                  <a:lnTo>
                    <a:pt x="72922" y="87215"/>
                  </a:lnTo>
                  <a:lnTo>
                    <a:pt x="67049" y="126493"/>
                  </a:lnTo>
                  <a:lnTo>
                    <a:pt x="54284" y="168007"/>
                  </a:lnTo>
                  <a:lnTo>
                    <a:pt x="42675" y="211727"/>
                  </a:lnTo>
                  <a:lnTo>
                    <a:pt x="28211" y="251360"/>
                  </a:lnTo>
                  <a:lnTo>
                    <a:pt x="16098" y="288238"/>
                  </a:lnTo>
                  <a:lnTo>
                    <a:pt x="7119" y="331411"/>
                  </a:lnTo>
                  <a:lnTo>
                    <a:pt x="0" y="365302"/>
                  </a:lnTo>
                  <a:lnTo>
                    <a:pt x="2537" y="329801"/>
                  </a:lnTo>
                  <a:lnTo>
                    <a:pt x="16101" y="285671"/>
                  </a:lnTo>
                  <a:lnTo>
                    <a:pt x="42115" y="241091"/>
                  </a:lnTo>
                  <a:lnTo>
                    <a:pt x="85003" y="199951"/>
                  </a:lnTo>
                  <a:lnTo>
                    <a:pt x="117923" y="186465"/>
                  </a:lnTo>
                  <a:lnTo>
                    <a:pt x="139653" y="187384"/>
                  </a:lnTo>
                  <a:lnTo>
                    <a:pt x="149615" y="190407"/>
                  </a:lnTo>
                  <a:lnTo>
                    <a:pt x="157248" y="197383"/>
                  </a:lnTo>
                  <a:lnTo>
                    <a:pt x="168375" y="218364"/>
                  </a:lnTo>
                  <a:lnTo>
                    <a:pt x="175478" y="243845"/>
                  </a:lnTo>
                  <a:lnTo>
                    <a:pt x="172842" y="278184"/>
                  </a:lnTo>
                  <a:lnTo>
                    <a:pt x="165777" y="315038"/>
                  </a:lnTo>
                  <a:lnTo>
                    <a:pt x="160609" y="36611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2" name="SMARTInkShape-3472"/>
            <p:cNvSpPr/>
            <p:nvPr>
              <p:custDataLst>
                <p:tags r:id="rId137"/>
              </p:custDataLst>
            </p:nvPr>
          </p:nvSpPr>
          <p:spPr bwMode="auto">
            <a:xfrm>
              <a:off x="6306665" y="4127710"/>
              <a:ext cx="347729" cy="551447"/>
            </a:xfrm>
            <a:custGeom>
              <a:avLst/>
              <a:gdLst/>
              <a:ahLst/>
              <a:cxnLst/>
              <a:rect l="0" t="0" r="0" b="0"/>
              <a:pathLst>
                <a:path w="347729" h="551447">
                  <a:moveTo>
                    <a:pt x="140569" y="42454"/>
                  </a:moveTo>
                  <a:lnTo>
                    <a:pt x="140569" y="42454"/>
                  </a:lnTo>
                  <a:lnTo>
                    <a:pt x="139577" y="28196"/>
                  </a:lnTo>
                  <a:lnTo>
                    <a:pt x="133440" y="12984"/>
                  </a:lnTo>
                  <a:lnTo>
                    <a:pt x="128141" y="5213"/>
                  </a:lnTo>
                  <a:lnTo>
                    <a:pt x="117186" y="1098"/>
                  </a:lnTo>
                  <a:lnTo>
                    <a:pt x="110098" y="0"/>
                  </a:lnTo>
                  <a:lnTo>
                    <a:pt x="91638" y="6719"/>
                  </a:lnTo>
                  <a:lnTo>
                    <a:pt x="56931" y="30544"/>
                  </a:lnTo>
                  <a:lnTo>
                    <a:pt x="24836" y="70026"/>
                  </a:lnTo>
                  <a:lnTo>
                    <a:pt x="9374" y="98910"/>
                  </a:lnTo>
                  <a:lnTo>
                    <a:pt x="0" y="134745"/>
                  </a:lnTo>
                  <a:lnTo>
                    <a:pt x="3118" y="164168"/>
                  </a:lnTo>
                  <a:lnTo>
                    <a:pt x="10325" y="183799"/>
                  </a:lnTo>
                  <a:lnTo>
                    <a:pt x="16037" y="187286"/>
                  </a:lnTo>
                  <a:lnTo>
                    <a:pt x="32967" y="191160"/>
                  </a:lnTo>
                  <a:lnTo>
                    <a:pt x="53720" y="187589"/>
                  </a:lnTo>
                  <a:lnTo>
                    <a:pt x="82425" y="174423"/>
                  </a:lnTo>
                  <a:lnTo>
                    <a:pt x="122292" y="139244"/>
                  </a:lnTo>
                  <a:lnTo>
                    <a:pt x="146183" y="104679"/>
                  </a:lnTo>
                  <a:lnTo>
                    <a:pt x="167067" y="61072"/>
                  </a:lnTo>
                  <a:lnTo>
                    <a:pt x="171199" y="50729"/>
                  </a:lnTo>
                  <a:lnTo>
                    <a:pt x="170910" y="47971"/>
                  </a:lnTo>
                  <a:lnTo>
                    <a:pt x="169727" y="46132"/>
                  </a:lnTo>
                  <a:lnTo>
                    <a:pt x="167944" y="46890"/>
                  </a:lnTo>
                  <a:lnTo>
                    <a:pt x="146129" y="74124"/>
                  </a:lnTo>
                  <a:lnTo>
                    <a:pt x="129003" y="114534"/>
                  </a:lnTo>
                  <a:lnTo>
                    <a:pt x="124574" y="150352"/>
                  </a:lnTo>
                  <a:lnTo>
                    <a:pt x="128003" y="192384"/>
                  </a:lnTo>
                  <a:lnTo>
                    <a:pt x="133185" y="203923"/>
                  </a:lnTo>
                  <a:lnTo>
                    <a:pt x="149524" y="222035"/>
                  </a:lnTo>
                  <a:lnTo>
                    <a:pt x="164723" y="231408"/>
                  </a:lnTo>
                  <a:lnTo>
                    <a:pt x="171555" y="233908"/>
                  </a:lnTo>
                  <a:lnTo>
                    <a:pt x="189728" y="231393"/>
                  </a:lnTo>
                  <a:lnTo>
                    <a:pt x="228993" y="213610"/>
                  </a:lnTo>
                  <a:lnTo>
                    <a:pt x="267332" y="175420"/>
                  </a:lnTo>
                  <a:lnTo>
                    <a:pt x="303335" y="131622"/>
                  </a:lnTo>
                  <a:lnTo>
                    <a:pt x="338923" y="87275"/>
                  </a:lnTo>
                  <a:lnTo>
                    <a:pt x="347127" y="82218"/>
                  </a:lnTo>
                  <a:lnTo>
                    <a:pt x="347728" y="84838"/>
                  </a:lnTo>
                  <a:lnTo>
                    <a:pt x="334084" y="128243"/>
                  </a:lnTo>
                  <a:lnTo>
                    <a:pt x="320387" y="166982"/>
                  </a:lnTo>
                  <a:lnTo>
                    <a:pt x="309454" y="198010"/>
                  </a:lnTo>
                  <a:lnTo>
                    <a:pt x="297981" y="231645"/>
                  </a:lnTo>
                  <a:lnTo>
                    <a:pt x="286267" y="266437"/>
                  </a:lnTo>
                  <a:lnTo>
                    <a:pt x="271801" y="301744"/>
                  </a:lnTo>
                  <a:lnTo>
                    <a:pt x="256441" y="337280"/>
                  </a:lnTo>
                  <a:lnTo>
                    <a:pt x="243000" y="372917"/>
                  </a:lnTo>
                  <a:lnTo>
                    <a:pt x="233058" y="408600"/>
                  </a:lnTo>
                  <a:lnTo>
                    <a:pt x="224339" y="442318"/>
                  </a:lnTo>
                  <a:lnTo>
                    <a:pt x="209267" y="484606"/>
                  </a:lnTo>
                  <a:lnTo>
                    <a:pt x="199068" y="524145"/>
                  </a:lnTo>
                  <a:lnTo>
                    <a:pt x="194148" y="551446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3" name="SMARTInkShape-3473"/>
            <p:cNvSpPr/>
            <p:nvPr>
              <p:custDataLst>
                <p:tags r:id="rId138"/>
              </p:custDataLst>
            </p:nvPr>
          </p:nvSpPr>
          <p:spPr bwMode="auto">
            <a:xfrm>
              <a:off x="6572250" y="4142348"/>
              <a:ext cx="375048" cy="177210"/>
            </a:xfrm>
            <a:custGeom>
              <a:avLst/>
              <a:gdLst/>
              <a:ahLst/>
              <a:cxnLst/>
              <a:rect l="0" t="0" r="0" b="0"/>
              <a:pathLst>
                <a:path w="375048" h="177210">
                  <a:moveTo>
                    <a:pt x="0" y="54605"/>
                  </a:moveTo>
                  <a:lnTo>
                    <a:pt x="0" y="54605"/>
                  </a:lnTo>
                  <a:lnTo>
                    <a:pt x="7128" y="46484"/>
                  </a:lnTo>
                  <a:lnTo>
                    <a:pt x="25731" y="21185"/>
                  </a:lnTo>
                  <a:lnTo>
                    <a:pt x="42241" y="8543"/>
                  </a:lnTo>
                  <a:lnTo>
                    <a:pt x="83402" y="3254"/>
                  </a:lnTo>
                  <a:lnTo>
                    <a:pt x="115883" y="6427"/>
                  </a:lnTo>
                  <a:lnTo>
                    <a:pt x="142815" y="18392"/>
                  </a:lnTo>
                  <a:lnTo>
                    <a:pt x="164905" y="34505"/>
                  </a:lnTo>
                  <a:lnTo>
                    <a:pt x="184019" y="66068"/>
                  </a:lnTo>
                  <a:lnTo>
                    <a:pt x="188281" y="92773"/>
                  </a:lnTo>
                  <a:lnTo>
                    <a:pt x="185102" y="127760"/>
                  </a:lnTo>
                  <a:lnTo>
                    <a:pt x="179502" y="143673"/>
                  </a:lnTo>
                  <a:lnTo>
                    <a:pt x="165193" y="162796"/>
                  </a:lnTo>
                  <a:lnTo>
                    <a:pt x="154118" y="171482"/>
                  </a:lnTo>
                  <a:lnTo>
                    <a:pt x="122503" y="177209"/>
                  </a:lnTo>
                  <a:lnTo>
                    <a:pt x="95938" y="174166"/>
                  </a:lnTo>
                  <a:lnTo>
                    <a:pt x="56911" y="158111"/>
                  </a:lnTo>
                  <a:lnTo>
                    <a:pt x="20393" y="136826"/>
                  </a:lnTo>
                  <a:lnTo>
                    <a:pt x="19548" y="137200"/>
                  </a:lnTo>
                  <a:lnTo>
                    <a:pt x="18610" y="140262"/>
                  </a:lnTo>
                  <a:lnTo>
                    <a:pt x="26130" y="144930"/>
                  </a:lnTo>
                  <a:lnTo>
                    <a:pt x="67742" y="161851"/>
                  </a:lnTo>
                  <a:lnTo>
                    <a:pt x="105070" y="168072"/>
                  </a:lnTo>
                  <a:lnTo>
                    <a:pt x="145894" y="169915"/>
                  </a:lnTo>
                  <a:lnTo>
                    <a:pt x="156794" y="170174"/>
                  </a:lnTo>
                  <a:lnTo>
                    <a:pt x="195837" y="156316"/>
                  </a:lnTo>
                  <a:lnTo>
                    <a:pt x="239216" y="138233"/>
                  </a:lnTo>
                  <a:lnTo>
                    <a:pt x="280761" y="110805"/>
                  </a:lnTo>
                  <a:lnTo>
                    <a:pt x="316695" y="74280"/>
                  </a:lnTo>
                  <a:lnTo>
                    <a:pt x="349714" y="30899"/>
                  </a:lnTo>
                  <a:lnTo>
                    <a:pt x="354973" y="17705"/>
                  </a:lnTo>
                  <a:lnTo>
                    <a:pt x="353726" y="13138"/>
                  </a:lnTo>
                  <a:lnTo>
                    <a:pt x="347050" y="2772"/>
                  </a:lnTo>
                  <a:lnTo>
                    <a:pt x="341499" y="205"/>
                  </a:lnTo>
                  <a:lnTo>
                    <a:pt x="327395" y="0"/>
                  </a:lnTo>
                  <a:lnTo>
                    <a:pt x="320458" y="4311"/>
                  </a:lnTo>
                  <a:lnTo>
                    <a:pt x="302208" y="28348"/>
                  </a:lnTo>
                  <a:lnTo>
                    <a:pt x="286649" y="66285"/>
                  </a:lnTo>
                  <a:lnTo>
                    <a:pt x="283373" y="77275"/>
                  </a:lnTo>
                  <a:lnTo>
                    <a:pt x="285024" y="100068"/>
                  </a:lnTo>
                  <a:lnTo>
                    <a:pt x="294464" y="127276"/>
                  </a:lnTo>
                  <a:lnTo>
                    <a:pt x="311284" y="150099"/>
                  </a:lnTo>
                  <a:lnTo>
                    <a:pt x="319588" y="156578"/>
                  </a:lnTo>
                  <a:lnTo>
                    <a:pt x="375047" y="17069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4" name="SMARTInkShape-3474"/>
            <p:cNvSpPr/>
            <p:nvPr>
              <p:custDataLst>
                <p:tags r:id="rId139"/>
              </p:custDataLst>
            </p:nvPr>
          </p:nvSpPr>
          <p:spPr bwMode="auto">
            <a:xfrm>
              <a:off x="6949251" y="4012805"/>
              <a:ext cx="323356" cy="319957"/>
            </a:xfrm>
            <a:custGeom>
              <a:avLst/>
              <a:gdLst/>
              <a:ahLst/>
              <a:cxnLst/>
              <a:rect l="0" t="0" r="0" b="0"/>
              <a:pathLst>
                <a:path w="323356" h="319957">
                  <a:moveTo>
                    <a:pt x="167710" y="166289"/>
                  </a:moveTo>
                  <a:lnTo>
                    <a:pt x="167710" y="166289"/>
                  </a:lnTo>
                  <a:lnTo>
                    <a:pt x="167710" y="153860"/>
                  </a:lnTo>
                  <a:lnTo>
                    <a:pt x="165064" y="148197"/>
                  </a:lnTo>
                  <a:lnTo>
                    <a:pt x="155281" y="136477"/>
                  </a:lnTo>
                  <a:lnTo>
                    <a:pt x="144327" y="133195"/>
                  </a:lnTo>
                  <a:lnTo>
                    <a:pt x="117781" y="131089"/>
                  </a:lnTo>
                  <a:lnTo>
                    <a:pt x="94708" y="140205"/>
                  </a:lnTo>
                  <a:lnTo>
                    <a:pt x="50246" y="177306"/>
                  </a:lnTo>
                  <a:lnTo>
                    <a:pt x="23754" y="211350"/>
                  </a:lnTo>
                  <a:lnTo>
                    <a:pt x="4640" y="255640"/>
                  </a:lnTo>
                  <a:lnTo>
                    <a:pt x="0" y="277650"/>
                  </a:lnTo>
                  <a:lnTo>
                    <a:pt x="4207" y="293173"/>
                  </a:lnTo>
                  <a:lnTo>
                    <a:pt x="8106" y="301480"/>
                  </a:lnTo>
                  <a:lnTo>
                    <a:pt x="20377" y="313355"/>
                  </a:lnTo>
                  <a:lnTo>
                    <a:pt x="27816" y="317911"/>
                  </a:lnTo>
                  <a:lnTo>
                    <a:pt x="34760" y="319956"/>
                  </a:lnTo>
                  <a:lnTo>
                    <a:pt x="47767" y="319583"/>
                  </a:lnTo>
                  <a:lnTo>
                    <a:pt x="60162" y="313464"/>
                  </a:lnTo>
                  <a:lnTo>
                    <a:pt x="97396" y="287718"/>
                  </a:lnTo>
                  <a:lnTo>
                    <a:pt x="132213" y="259103"/>
                  </a:lnTo>
                  <a:lnTo>
                    <a:pt x="167753" y="220561"/>
                  </a:lnTo>
                  <a:lnTo>
                    <a:pt x="203437" y="177156"/>
                  </a:lnTo>
                  <a:lnTo>
                    <a:pt x="236503" y="133011"/>
                  </a:lnTo>
                  <a:lnTo>
                    <a:pt x="267178" y="95333"/>
                  </a:lnTo>
                  <a:lnTo>
                    <a:pt x="298389" y="52912"/>
                  </a:lnTo>
                  <a:lnTo>
                    <a:pt x="322300" y="8689"/>
                  </a:lnTo>
                  <a:lnTo>
                    <a:pt x="323355" y="4668"/>
                  </a:lnTo>
                  <a:lnTo>
                    <a:pt x="323068" y="1986"/>
                  </a:lnTo>
                  <a:lnTo>
                    <a:pt x="321883" y="199"/>
                  </a:lnTo>
                  <a:lnTo>
                    <a:pt x="319109" y="0"/>
                  </a:lnTo>
                  <a:lnTo>
                    <a:pt x="310735" y="2424"/>
                  </a:lnTo>
                  <a:lnTo>
                    <a:pt x="294865" y="18848"/>
                  </a:lnTo>
                  <a:lnTo>
                    <a:pt x="263181" y="62353"/>
                  </a:lnTo>
                  <a:lnTo>
                    <a:pt x="240977" y="95805"/>
                  </a:lnTo>
                  <a:lnTo>
                    <a:pt x="219184" y="130853"/>
                  </a:lnTo>
                  <a:lnTo>
                    <a:pt x="199167" y="166372"/>
                  </a:lnTo>
                  <a:lnTo>
                    <a:pt x="189599" y="199386"/>
                  </a:lnTo>
                  <a:lnTo>
                    <a:pt x="189409" y="233312"/>
                  </a:lnTo>
                  <a:lnTo>
                    <a:pt x="194221" y="257592"/>
                  </a:lnTo>
                  <a:lnTo>
                    <a:pt x="202974" y="274998"/>
                  </a:lnTo>
                  <a:lnTo>
                    <a:pt x="223800" y="295954"/>
                  </a:lnTo>
                  <a:lnTo>
                    <a:pt x="257007" y="31809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5" name="SMARTInkShape-3475"/>
            <p:cNvSpPr/>
            <p:nvPr>
              <p:custDataLst>
                <p:tags r:id="rId140"/>
              </p:custDataLst>
            </p:nvPr>
          </p:nvSpPr>
          <p:spPr bwMode="auto">
            <a:xfrm>
              <a:off x="7393781" y="3964781"/>
              <a:ext cx="35720" cy="160736"/>
            </a:xfrm>
            <a:custGeom>
              <a:avLst/>
              <a:gdLst/>
              <a:ahLst/>
              <a:cxnLst/>
              <a:rect l="0" t="0" r="0" b="0"/>
              <a:pathLst>
                <a:path w="35720" h="160736">
                  <a:moveTo>
                    <a:pt x="35719" y="0"/>
                  </a:moveTo>
                  <a:lnTo>
                    <a:pt x="35719" y="0"/>
                  </a:lnTo>
                  <a:lnTo>
                    <a:pt x="33073" y="42811"/>
                  </a:lnTo>
                  <a:lnTo>
                    <a:pt x="23290" y="87170"/>
                  </a:lnTo>
                  <a:lnTo>
                    <a:pt x="11803" y="129740"/>
                  </a:lnTo>
                  <a:lnTo>
                    <a:pt x="0" y="16073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6" name="SMARTInkShape-3476"/>
            <p:cNvSpPr/>
            <p:nvPr>
              <p:custDataLst>
                <p:tags r:id="rId141"/>
              </p:custDataLst>
            </p:nvPr>
          </p:nvSpPr>
          <p:spPr bwMode="auto">
            <a:xfrm>
              <a:off x="7483078" y="3991570"/>
              <a:ext cx="44650" cy="116087"/>
            </a:xfrm>
            <a:custGeom>
              <a:avLst/>
              <a:gdLst/>
              <a:ahLst/>
              <a:cxnLst/>
              <a:rect l="0" t="0" r="0" b="0"/>
              <a:pathLst>
                <a:path w="44650" h="116087">
                  <a:moveTo>
                    <a:pt x="44649" y="0"/>
                  </a:moveTo>
                  <a:lnTo>
                    <a:pt x="44649" y="0"/>
                  </a:lnTo>
                  <a:lnTo>
                    <a:pt x="27479" y="39079"/>
                  </a:lnTo>
                  <a:lnTo>
                    <a:pt x="12630" y="74123"/>
                  </a:lnTo>
                  <a:lnTo>
                    <a:pt x="0" y="116086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51" name="SMARTInkShape-Group309"/>
          <p:cNvGrpSpPr/>
          <p:nvPr/>
        </p:nvGrpSpPr>
        <p:grpSpPr>
          <a:xfrm>
            <a:off x="6884360" y="3973711"/>
            <a:ext cx="335334" cy="530272"/>
            <a:chOff x="5360360" y="3973711"/>
            <a:chExt cx="335334" cy="530272"/>
          </a:xfrm>
        </p:grpSpPr>
        <p:sp>
          <p:nvSpPr>
            <p:cNvPr id="1348" name="SMARTInkShape-3477"/>
            <p:cNvSpPr/>
            <p:nvPr>
              <p:custDataLst>
                <p:tags r:id="rId132"/>
              </p:custDataLst>
            </p:nvPr>
          </p:nvSpPr>
          <p:spPr bwMode="auto">
            <a:xfrm>
              <a:off x="5360360" y="4071938"/>
              <a:ext cx="209495" cy="432045"/>
            </a:xfrm>
            <a:custGeom>
              <a:avLst/>
              <a:gdLst/>
              <a:ahLst/>
              <a:cxnLst/>
              <a:rect l="0" t="0" r="0" b="0"/>
              <a:pathLst>
                <a:path w="209495" h="432045">
                  <a:moveTo>
                    <a:pt x="77820" y="0"/>
                  </a:moveTo>
                  <a:lnTo>
                    <a:pt x="77820" y="0"/>
                  </a:lnTo>
                  <a:lnTo>
                    <a:pt x="77820" y="20116"/>
                  </a:lnTo>
                  <a:lnTo>
                    <a:pt x="97937" y="58749"/>
                  </a:lnTo>
                  <a:lnTo>
                    <a:pt x="117549" y="96455"/>
                  </a:lnTo>
                  <a:lnTo>
                    <a:pt x="140532" y="133595"/>
                  </a:lnTo>
                  <a:lnTo>
                    <a:pt x="164180" y="174335"/>
                  </a:lnTo>
                  <a:lnTo>
                    <a:pt x="182012" y="208861"/>
                  </a:lnTo>
                  <a:lnTo>
                    <a:pt x="195122" y="248967"/>
                  </a:lnTo>
                  <a:lnTo>
                    <a:pt x="205290" y="287529"/>
                  </a:lnTo>
                  <a:lnTo>
                    <a:pt x="208887" y="319944"/>
                  </a:lnTo>
                  <a:lnTo>
                    <a:pt x="209494" y="353533"/>
                  </a:lnTo>
                  <a:lnTo>
                    <a:pt x="203265" y="388185"/>
                  </a:lnTo>
                  <a:lnTo>
                    <a:pt x="194427" y="404367"/>
                  </a:lnTo>
                  <a:lnTo>
                    <a:pt x="181239" y="415528"/>
                  </a:lnTo>
                  <a:lnTo>
                    <a:pt x="151788" y="427390"/>
                  </a:lnTo>
                  <a:lnTo>
                    <a:pt x="124585" y="432044"/>
                  </a:lnTo>
                  <a:lnTo>
                    <a:pt x="92651" y="430806"/>
                  </a:lnTo>
                  <a:lnTo>
                    <a:pt x="60166" y="424530"/>
                  </a:lnTo>
                  <a:lnTo>
                    <a:pt x="18829" y="400002"/>
                  </a:lnTo>
                  <a:lnTo>
                    <a:pt x="9268" y="385476"/>
                  </a:lnTo>
                  <a:lnTo>
                    <a:pt x="953" y="360277"/>
                  </a:lnTo>
                  <a:lnTo>
                    <a:pt x="0" y="344670"/>
                  </a:lnTo>
                  <a:lnTo>
                    <a:pt x="6035" y="315554"/>
                  </a:lnTo>
                  <a:lnTo>
                    <a:pt x="24242" y="28575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49" name="SMARTInkShape-3478"/>
            <p:cNvSpPr/>
            <p:nvPr>
              <p:custDataLst>
                <p:tags r:id="rId133"/>
              </p:custDataLst>
            </p:nvPr>
          </p:nvSpPr>
          <p:spPr bwMode="auto">
            <a:xfrm>
              <a:off x="5366742" y="3973711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0" name="SMARTInkShape-3479"/>
            <p:cNvSpPr/>
            <p:nvPr>
              <p:custDataLst>
                <p:tags r:id="rId134"/>
              </p:custDataLst>
            </p:nvPr>
          </p:nvSpPr>
          <p:spPr bwMode="auto">
            <a:xfrm>
              <a:off x="5634633" y="4161406"/>
              <a:ext cx="61061" cy="8759"/>
            </a:xfrm>
            <a:custGeom>
              <a:avLst/>
              <a:gdLst/>
              <a:ahLst/>
              <a:cxnLst/>
              <a:rect l="0" t="0" r="0" b="0"/>
              <a:pathLst>
                <a:path w="61061" h="8759">
                  <a:moveTo>
                    <a:pt x="0" y="8758"/>
                  </a:moveTo>
                  <a:lnTo>
                    <a:pt x="0" y="8758"/>
                  </a:lnTo>
                  <a:lnTo>
                    <a:pt x="4740" y="4018"/>
                  </a:lnTo>
                  <a:lnTo>
                    <a:pt x="9713" y="1690"/>
                  </a:lnTo>
                  <a:lnTo>
                    <a:pt x="45302" y="73"/>
                  </a:lnTo>
                  <a:lnTo>
                    <a:pt x="6106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69" name="SMARTInkShape-Group310"/>
          <p:cNvGrpSpPr/>
          <p:nvPr/>
        </p:nvGrpSpPr>
        <p:grpSpPr>
          <a:xfrm>
            <a:off x="2158008" y="3848696"/>
            <a:ext cx="4607720" cy="792935"/>
            <a:chOff x="634008" y="3848695"/>
            <a:chExt cx="4607720" cy="792935"/>
          </a:xfrm>
        </p:grpSpPr>
        <p:sp>
          <p:nvSpPr>
            <p:cNvPr id="1352" name="SMARTInkShape-3480"/>
            <p:cNvSpPr/>
            <p:nvPr>
              <p:custDataLst>
                <p:tags r:id="rId115"/>
              </p:custDataLst>
            </p:nvPr>
          </p:nvSpPr>
          <p:spPr bwMode="auto">
            <a:xfrm>
              <a:off x="2527102" y="4054222"/>
              <a:ext cx="8930" cy="26646"/>
            </a:xfrm>
            <a:custGeom>
              <a:avLst/>
              <a:gdLst/>
              <a:ahLst/>
              <a:cxnLst/>
              <a:rect l="0" t="0" r="0" b="0"/>
              <a:pathLst>
                <a:path w="8930" h="26646">
                  <a:moveTo>
                    <a:pt x="8929" y="26645"/>
                  </a:moveTo>
                  <a:lnTo>
                    <a:pt x="8929" y="26645"/>
                  </a:lnTo>
                  <a:lnTo>
                    <a:pt x="8929" y="343"/>
                  </a:lnTo>
                  <a:lnTo>
                    <a:pt x="4189" y="0"/>
                  </a:lnTo>
                  <a:lnTo>
                    <a:pt x="3785" y="944"/>
                  </a:lnTo>
                  <a:lnTo>
                    <a:pt x="7619" y="9589"/>
                  </a:lnTo>
                  <a:lnTo>
                    <a:pt x="8853" y="17240"/>
                  </a:lnTo>
                  <a:lnTo>
                    <a:pt x="1234" y="17674"/>
                  </a:lnTo>
                  <a:lnTo>
                    <a:pt x="8830" y="17715"/>
                  </a:lnTo>
                  <a:lnTo>
                    <a:pt x="365" y="17716"/>
                  </a:lnTo>
                  <a:lnTo>
                    <a:pt x="0" y="8786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3" name="SMARTInkShape-3481"/>
            <p:cNvSpPr/>
            <p:nvPr>
              <p:custDataLst>
                <p:tags r:id="rId116"/>
              </p:custDataLst>
            </p:nvPr>
          </p:nvSpPr>
          <p:spPr bwMode="auto">
            <a:xfrm>
              <a:off x="2428875" y="4080867"/>
              <a:ext cx="89298" cy="205384"/>
            </a:xfrm>
            <a:custGeom>
              <a:avLst/>
              <a:gdLst/>
              <a:ahLst/>
              <a:cxnLst/>
              <a:rect l="0" t="0" r="0" b="0"/>
              <a:pathLst>
                <a:path w="89298" h="205384">
                  <a:moveTo>
                    <a:pt x="89297" y="0"/>
                  </a:moveTo>
                  <a:lnTo>
                    <a:pt x="89297" y="0"/>
                  </a:lnTo>
                  <a:lnTo>
                    <a:pt x="84556" y="4740"/>
                  </a:lnTo>
                  <a:lnTo>
                    <a:pt x="68306" y="45849"/>
                  </a:lnTo>
                  <a:lnTo>
                    <a:pt x="50005" y="81274"/>
                  </a:lnTo>
                  <a:lnTo>
                    <a:pt x="27886" y="125821"/>
                  </a:lnTo>
                  <a:lnTo>
                    <a:pt x="12051" y="163633"/>
                  </a:lnTo>
                  <a:lnTo>
                    <a:pt x="0" y="20538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4" name="SMARTInkShape-3482"/>
            <p:cNvSpPr/>
            <p:nvPr>
              <p:custDataLst>
                <p:tags r:id="rId117"/>
              </p:custDataLst>
            </p:nvPr>
          </p:nvSpPr>
          <p:spPr bwMode="auto">
            <a:xfrm>
              <a:off x="2518172" y="4000500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5" name="SMARTInkShape-3483"/>
            <p:cNvSpPr/>
            <p:nvPr>
              <p:custDataLst>
                <p:tags r:id="rId118"/>
              </p:custDataLst>
            </p:nvPr>
          </p:nvSpPr>
          <p:spPr bwMode="auto">
            <a:xfrm>
              <a:off x="2529042" y="3914932"/>
              <a:ext cx="536441" cy="380249"/>
            </a:xfrm>
            <a:custGeom>
              <a:avLst/>
              <a:gdLst/>
              <a:ahLst/>
              <a:cxnLst/>
              <a:rect l="0" t="0" r="0" b="0"/>
              <a:pathLst>
                <a:path w="536441" h="380249">
                  <a:moveTo>
                    <a:pt x="140935" y="192724"/>
                  </a:moveTo>
                  <a:lnTo>
                    <a:pt x="140935" y="192724"/>
                  </a:lnTo>
                  <a:lnTo>
                    <a:pt x="136194" y="187984"/>
                  </a:lnTo>
                  <a:lnTo>
                    <a:pt x="133867" y="183011"/>
                  </a:lnTo>
                  <a:lnTo>
                    <a:pt x="133246" y="180296"/>
                  </a:lnTo>
                  <a:lnTo>
                    <a:pt x="130848" y="178485"/>
                  </a:lnTo>
                  <a:lnTo>
                    <a:pt x="122892" y="176474"/>
                  </a:lnTo>
                  <a:lnTo>
                    <a:pt x="110095" y="180872"/>
                  </a:lnTo>
                  <a:lnTo>
                    <a:pt x="83511" y="199795"/>
                  </a:lnTo>
                  <a:lnTo>
                    <a:pt x="48453" y="237005"/>
                  </a:lnTo>
                  <a:lnTo>
                    <a:pt x="23411" y="273019"/>
                  </a:lnTo>
                  <a:lnTo>
                    <a:pt x="7881" y="308795"/>
                  </a:lnTo>
                  <a:lnTo>
                    <a:pt x="0" y="339786"/>
                  </a:lnTo>
                  <a:lnTo>
                    <a:pt x="1568" y="350027"/>
                  </a:lnTo>
                  <a:lnTo>
                    <a:pt x="3375" y="354148"/>
                  </a:lnTo>
                  <a:lnTo>
                    <a:pt x="10675" y="361372"/>
                  </a:lnTo>
                  <a:lnTo>
                    <a:pt x="15399" y="364687"/>
                  </a:lnTo>
                  <a:lnTo>
                    <a:pt x="22518" y="364913"/>
                  </a:lnTo>
                  <a:lnTo>
                    <a:pt x="41011" y="359872"/>
                  </a:lnTo>
                  <a:lnTo>
                    <a:pt x="64254" y="345878"/>
                  </a:lnTo>
                  <a:lnTo>
                    <a:pt x="95988" y="314880"/>
                  </a:lnTo>
                  <a:lnTo>
                    <a:pt x="120040" y="271975"/>
                  </a:lnTo>
                  <a:lnTo>
                    <a:pt x="134786" y="231971"/>
                  </a:lnTo>
                  <a:lnTo>
                    <a:pt x="133902" y="220750"/>
                  </a:lnTo>
                  <a:lnTo>
                    <a:pt x="132278" y="218354"/>
                  </a:lnTo>
                  <a:lnTo>
                    <a:pt x="130202" y="217748"/>
                  </a:lnTo>
                  <a:lnTo>
                    <a:pt x="127827" y="218336"/>
                  </a:lnTo>
                  <a:lnTo>
                    <a:pt x="115002" y="233386"/>
                  </a:lnTo>
                  <a:lnTo>
                    <a:pt x="109566" y="248499"/>
                  </a:lnTo>
                  <a:lnTo>
                    <a:pt x="108141" y="266130"/>
                  </a:lnTo>
                  <a:lnTo>
                    <a:pt x="110815" y="287196"/>
                  </a:lnTo>
                  <a:lnTo>
                    <a:pt x="127380" y="321368"/>
                  </a:lnTo>
                  <a:lnTo>
                    <a:pt x="148140" y="336881"/>
                  </a:lnTo>
                  <a:lnTo>
                    <a:pt x="185072" y="348547"/>
                  </a:lnTo>
                  <a:lnTo>
                    <a:pt x="223796" y="349357"/>
                  </a:lnTo>
                  <a:lnTo>
                    <a:pt x="266690" y="340668"/>
                  </a:lnTo>
                  <a:lnTo>
                    <a:pt x="308172" y="322879"/>
                  </a:lnTo>
                  <a:lnTo>
                    <a:pt x="348244" y="298757"/>
                  </a:lnTo>
                  <a:lnTo>
                    <a:pt x="391537" y="270113"/>
                  </a:lnTo>
                  <a:lnTo>
                    <a:pt x="430492" y="239136"/>
                  </a:lnTo>
                  <a:lnTo>
                    <a:pt x="463531" y="205815"/>
                  </a:lnTo>
                  <a:lnTo>
                    <a:pt x="493165" y="167168"/>
                  </a:lnTo>
                  <a:lnTo>
                    <a:pt x="514513" y="130582"/>
                  </a:lnTo>
                  <a:lnTo>
                    <a:pt x="530760" y="94606"/>
                  </a:lnTo>
                  <a:lnTo>
                    <a:pt x="536440" y="71725"/>
                  </a:lnTo>
                  <a:lnTo>
                    <a:pt x="534379" y="28329"/>
                  </a:lnTo>
                  <a:lnTo>
                    <a:pt x="528788" y="15149"/>
                  </a:lnTo>
                  <a:lnTo>
                    <a:pt x="524519" y="8857"/>
                  </a:lnTo>
                  <a:lnTo>
                    <a:pt x="514484" y="1865"/>
                  </a:lnTo>
                  <a:lnTo>
                    <a:pt x="509030" y="0"/>
                  </a:lnTo>
                  <a:lnTo>
                    <a:pt x="497678" y="574"/>
                  </a:lnTo>
                  <a:lnTo>
                    <a:pt x="485026" y="5129"/>
                  </a:lnTo>
                  <a:lnTo>
                    <a:pt x="452650" y="26868"/>
                  </a:lnTo>
                  <a:lnTo>
                    <a:pt x="412852" y="59531"/>
                  </a:lnTo>
                  <a:lnTo>
                    <a:pt x="374894" y="101775"/>
                  </a:lnTo>
                  <a:lnTo>
                    <a:pt x="352690" y="137554"/>
                  </a:lnTo>
                  <a:lnTo>
                    <a:pt x="329685" y="178141"/>
                  </a:lnTo>
                  <a:lnTo>
                    <a:pt x="315703" y="215743"/>
                  </a:lnTo>
                  <a:lnTo>
                    <a:pt x="306268" y="251028"/>
                  </a:lnTo>
                  <a:lnTo>
                    <a:pt x="302577" y="290120"/>
                  </a:lnTo>
                  <a:lnTo>
                    <a:pt x="304584" y="322785"/>
                  </a:lnTo>
                  <a:lnTo>
                    <a:pt x="309910" y="346771"/>
                  </a:lnTo>
                  <a:lnTo>
                    <a:pt x="318892" y="364046"/>
                  </a:lnTo>
                  <a:lnTo>
                    <a:pt x="337388" y="380248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6" name="SMARTInkShape-3484"/>
            <p:cNvSpPr/>
            <p:nvPr>
              <p:custDataLst>
                <p:tags r:id="rId119"/>
              </p:custDataLst>
            </p:nvPr>
          </p:nvSpPr>
          <p:spPr bwMode="auto">
            <a:xfrm>
              <a:off x="3163477" y="4035271"/>
              <a:ext cx="328032" cy="606359"/>
            </a:xfrm>
            <a:custGeom>
              <a:avLst/>
              <a:gdLst/>
              <a:ahLst/>
              <a:cxnLst/>
              <a:rect l="0" t="0" r="0" b="0"/>
              <a:pathLst>
                <a:path w="328032" h="606359">
                  <a:moveTo>
                    <a:pt x="203015" y="63456"/>
                  </a:moveTo>
                  <a:lnTo>
                    <a:pt x="203015" y="63456"/>
                  </a:lnTo>
                  <a:lnTo>
                    <a:pt x="217254" y="27848"/>
                  </a:lnTo>
                  <a:lnTo>
                    <a:pt x="219266" y="18526"/>
                  </a:lnTo>
                  <a:lnTo>
                    <a:pt x="217817" y="13659"/>
                  </a:lnTo>
                  <a:lnTo>
                    <a:pt x="210917" y="2959"/>
                  </a:lnTo>
                  <a:lnTo>
                    <a:pt x="204314" y="304"/>
                  </a:lnTo>
                  <a:lnTo>
                    <a:pt x="186394" y="0"/>
                  </a:lnTo>
                  <a:lnTo>
                    <a:pt x="158734" y="10148"/>
                  </a:lnTo>
                  <a:lnTo>
                    <a:pt x="116584" y="38483"/>
                  </a:lnTo>
                  <a:lnTo>
                    <a:pt x="75920" y="78036"/>
                  </a:lnTo>
                  <a:lnTo>
                    <a:pt x="46956" y="116062"/>
                  </a:lnTo>
                  <a:lnTo>
                    <a:pt x="19392" y="159726"/>
                  </a:lnTo>
                  <a:lnTo>
                    <a:pt x="2960" y="196022"/>
                  </a:lnTo>
                  <a:lnTo>
                    <a:pt x="0" y="210348"/>
                  </a:lnTo>
                  <a:lnTo>
                    <a:pt x="3977" y="225975"/>
                  </a:lnTo>
                  <a:lnTo>
                    <a:pt x="7815" y="234310"/>
                  </a:lnTo>
                  <a:lnTo>
                    <a:pt x="15335" y="239867"/>
                  </a:lnTo>
                  <a:lnTo>
                    <a:pt x="36920" y="246040"/>
                  </a:lnTo>
                  <a:lnTo>
                    <a:pt x="55111" y="246138"/>
                  </a:lnTo>
                  <a:lnTo>
                    <a:pt x="70804" y="241882"/>
                  </a:lnTo>
                  <a:lnTo>
                    <a:pt x="96373" y="227337"/>
                  </a:lnTo>
                  <a:lnTo>
                    <a:pt x="140575" y="187710"/>
                  </a:lnTo>
                  <a:lnTo>
                    <a:pt x="169111" y="145473"/>
                  </a:lnTo>
                  <a:lnTo>
                    <a:pt x="193856" y="101558"/>
                  </a:lnTo>
                  <a:lnTo>
                    <a:pt x="216692" y="61969"/>
                  </a:lnTo>
                  <a:lnTo>
                    <a:pt x="226470" y="45045"/>
                  </a:lnTo>
                  <a:lnTo>
                    <a:pt x="232622" y="40390"/>
                  </a:lnTo>
                  <a:lnTo>
                    <a:pt x="233667" y="43118"/>
                  </a:lnTo>
                  <a:lnTo>
                    <a:pt x="231390" y="70879"/>
                  </a:lnTo>
                  <a:lnTo>
                    <a:pt x="230509" y="110411"/>
                  </a:lnTo>
                  <a:lnTo>
                    <a:pt x="230117" y="149809"/>
                  </a:lnTo>
                  <a:lnTo>
                    <a:pt x="228952" y="188155"/>
                  </a:lnTo>
                  <a:lnTo>
                    <a:pt x="225126" y="228349"/>
                  </a:lnTo>
                  <a:lnTo>
                    <a:pt x="222764" y="272009"/>
                  </a:lnTo>
                  <a:lnTo>
                    <a:pt x="222134" y="294765"/>
                  </a:lnTo>
                  <a:lnTo>
                    <a:pt x="218788" y="338570"/>
                  </a:lnTo>
                  <a:lnTo>
                    <a:pt x="214987" y="381189"/>
                  </a:lnTo>
                  <a:lnTo>
                    <a:pt x="213297" y="423282"/>
                  </a:lnTo>
                  <a:lnTo>
                    <a:pt x="209900" y="459850"/>
                  </a:lnTo>
                  <a:lnTo>
                    <a:pt x="205083" y="492639"/>
                  </a:lnTo>
                  <a:lnTo>
                    <a:pt x="199635" y="523748"/>
                  </a:lnTo>
                  <a:lnTo>
                    <a:pt x="186249" y="564412"/>
                  </a:lnTo>
                  <a:lnTo>
                    <a:pt x="164974" y="596856"/>
                  </a:lnTo>
                  <a:lnTo>
                    <a:pt x="155827" y="602610"/>
                  </a:lnTo>
                  <a:lnTo>
                    <a:pt x="135079" y="606358"/>
                  </a:lnTo>
                  <a:lnTo>
                    <a:pt x="117920" y="602071"/>
                  </a:lnTo>
                  <a:lnTo>
                    <a:pt x="110567" y="598150"/>
                  </a:lnTo>
                  <a:lnTo>
                    <a:pt x="90736" y="573669"/>
                  </a:lnTo>
                  <a:lnTo>
                    <a:pt x="67552" y="536539"/>
                  </a:lnTo>
                  <a:lnTo>
                    <a:pt x="55827" y="505887"/>
                  </a:lnTo>
                  <a:lnTo>
                    <a:pt x="47309" y="472420"/>
                  </a:lnTo>
                  <a:lnTo>
                    <a:pt x="40216" y="437702"/>
                  </a:lnTo>
                  <a:lnTo>
                    <a:pt x="36402" y="405073"/>
                  </a:lnTo>
                  <a:lnTo>
                    <a:pt x="36692" y="374036"/>
                  </a:lnTo>
                  <a:lnTo>
                    <a:pt x="48011" y="330656"/>
                  </a:lnTo>
                  <a:lnTo>
                    <a:pt x="64925" y="298068"/>
                  </a:lnTo>
                  <a:lnTo>
                    <a:pt x="96804" y="260391"/>
                  </a:lnTo>
                  <a:lnTo>
                    <a:pt x="114138" y="244248"/>
                  </a:lnTo>
                  <a:lnTo>
                    <a:pt x="131764" y="233766"/>
                  </a:lnTo>
                  <a:lnTo>
                    <a:pt x="158422" y="227027"/>
                  </a:lnTo>
                  <a:lnTo>
                    <a:pt x="187960" y="225743"/>
                  </a:lnTo>
                  <a:lnTo>
                    <a:pt x="225433" y="236693"/>
                  </a:lnTo>
                  <a:lnTo>
                    <a:pt x="268418" y="266061"/>
                  </a:lnTo>
                  <a:lnTo>
                    <a:pt x="309356" y="296898"/>
                  </a:lnTo>
                  <a:lnTo>
                    <a:pt x="328031" y="30455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7" name="SMARTInkShape-3485"/>
            <p:cNvSpPr/>
            <p:nvPr>
              <p:custDataLst>
                <p:tags r:id="rId120"/>
              </p:custDataLst>
            </p:nvPr>
          </p:nvSpPr>
          <p:spPr bwMode="auto">
            <a:xfrm>
              <a:off x="3500713" y="4051511"/>
              <a:ext cx="160460" cy="254638"/>
            </a:xfrm>
            <a:custGeom>
              <a:avLst/>
              <a:gdLst/>
              <a:ahLst/>
              <a:cxnLst/>
              <a:rect l="0" t="0" r="0" b="0"/>
              <a:pathLst>
                <a:path w="160460" h="254638">
                  <a:moveTo>
                    <a:pt x="44373" y="29356"/>
                  </a:moveTo>
                  <a:lnTo>
                    <a:pt x="44373" y="29356"/>
                  </a:lnTo>
                  <a:lnTo>
                    <a:pt x="44373" y="68951"/>
                  </a:lnTo>
                  <a:lnTo>
                    <a:pt x="44373" y="101855"/>
                  </a:lnTo>
                  <a:lnTo>
                    <a:pt x="44373" y="145205"/>
                  </a:lnTo>
                  <a:lnTo>
                    <a:pt x="38236" y="188280"/>
                  </a:lnTo>
                  <a:lnTo>
                    <a:pt x="33349" y="225452"/>
                  </a:lnTo>
                  <a:lnTo>
                    <a:pt x="25893" y="247201"/>
                  </a:lnTo>
                  <a:lnTo>
                    <a:pt x="23123" y="251977"/>
                  </a:lnTo>
                  <a:lnTo>
                    <a:pt x="20284" y="254168"/>
                  </a:lnTo>
                  <a:lnTo>
                    <a:pt x="17400" y="254637"/>
                  </a:lnTo>
                  <a:lnTo>
                    <a:pt x="14485" y="253957"/>
                  </a:lnTo>
                  <a:lnTo>
                    <a:pt x="12541" y="249535"/>
                  </a:lnTo>
                  <a:lnTo>
                    <a:pt x="4426" y="207742"/>
                  </a:lnTo>
                  <a:lnTo>
                    <a:pt x="653" y="165061"/>
                  </a:lnTo>
                  <a:lnTo>
                    <a:pt x="0" y="130198"/>
                  </a:lnTo>
                  <a:lnTo>
                    <a:pt x="798" y="94734"/>
                  </a:lnTo>
                  <a:lnTo>
                    <a:pt x="7870" y="61074"/>
                  </a:lnTo>
                  <a:lnTo>
                    <a:pt x="27535" y="30917"/>
                  </a:lnTo>
                  <a:lnTo>
                    <a:pt x="39866" y="19136"/>
                  </a:lnTo>
                  <a:lnTo>
                    <a:pt x="80674" y="204"/>
                  </a:lnTo>
                  <a:lnTo>
                    <a:pt x="89410" y="0"/>
                  </a:lnTo>
                  <a:lnTo>
                    <a:pt x="113941" y="8201"/>
                  </a:lnTo>
                  <a:lnTo>
                    <a:pt x="124240" y="14331"/>
                  </a:lnTo>
                  <a:lnTo>
                    <a:pt x="160459" y="6507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8" name="SMARTInkShape-3486"/>
            <p:cNvSpPr/>
            <p:nvPr>
              <p:custDataLst>
                <p:tags r:id="rId121"/>
              </p:custDataLst>
            </p:nvPr>
          </p:nvSpPr>
          <p:spPr bwMode="auto">
            <a:xfrm>
              <a:off x="3684481" y="4054078"/>
              <a:ext cx="194509" cy="246337"/>
            </a:xfrm>
            <a:custGeom>
              <a:avLst/>
              <a:gdLst/>
              <a:ahLst/>
              <a:cxnLst/>
              <a:rect l="0" t="0" r="0" b="0"/>
              <a:pathLst>
                <a:path w="194509" h="246337">
                  <a:moveTo>
                    <a:pt x="74917" y="0"/>
                  </a:moveTo>
                  <a:lnTo>
                    <a:pt x="74917" y="0"/>
                  </a:lnTo>
                  <a:lnTo>
                    <a:pt x="62559" y="19427"/>
                  </a:lnTo>
                  <a:lnTo>
                    <a:pt x="53550" y="31455"/>
                  </a:lnTo>
                  <a:lnTo>
                    <a:pt x="31803" y="72052"/>
                  </a:lnTo>
                  <a:lnTo>
                    <a:pt x="11133" y="114407"/>
                  </a:lnTo>
                  <a:lnTo>
                    <a:pt x="4755" y="149213"/>
                  </a:lnTo>
                  <a:lnTo>
                    <a:pt x="0" y="185653"/>
                  </a:lnTo>
                  <a:lnTo>
                    <a:pt x="5571" y="213151"/>
                  </a:lnTo>
                  <a:lnTo>
                    <a:pt x="12811" y="223460"/>
                  </a:lnTo>
                  <a:lnTo>
                    <a:pt x="34086" y="237560"/>
                  </a:lnTo>
                  <a:lnTo>
                    <a:pt x="59732" y="246336"/>
                  </a:lnTo>
                  <a:lnTo>
                    <a:pt x="84639" y="244196"/>
                  </a:lnTo>
                  <a:lnTo>
                    <a:pt x="106130" y="237278"/>
                  </a:lnTo>
                  <a:lnTo>
                    <a:pt x="146937" y="203703"/>
                  </a:lnTo>
                  <a:lnTo>
                    <a:pt x="162489" y="185785"/>
                  </a:lnTo>
                  <a:lnTo>
                    <a:pt x="180557" y="144590"/>
                  </a:lnTo>
                  <a:lnTo>
                    <a:pt x="193680" y="107495"/>
                  </a:lnTo>
                  <a:lnTo>
                    <a:pt x="194508" y="89447"/>
                  </a:lnTo>
                  <a:lnTo>
                    <a:pt x="186955" y="58349"/>
                  </a:lnTo>
                  <a:lnTo>
                    <a:pt x="173660" y="45445"/>
                  </a:lnTo>
                  <a:lnTo>
                    <a:pt x="137527" y="25734"/>
                  </a:lnTo>
                  <a:lnTo>
                    <a:pt x="101186" y="15452"/>
                  </a:lnTo>
                  <a:lnTo>
                    <a:pt x="65988" y="893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59" name="SMARTInkShape-3487"/>
            <p:cNvSpPr/>
            <p:nvPr>
              <p:custDataLst>
                <p:tags r:id="rId122"/>
              </p:custDataLst>
            </p:nvPr>
          </p:nvSpPr>
          <p:spPr bwMode="auto">
            <a:xfrm>
              <a:off x="3920533" y="4063008"/>
              <a:ext cx="246729" cy="244158"/>
            </a:xfrm>
            <a:custGeom>
              <a:avLst/>
              <a:gdLst/>
              <a:ahLst/>
              <a:cxnLst/>
              <a:rect l="0" t="0" r="0" b="0"/>
              <a:pathLst>
                <a:path w="246729" h="244158">
                  <a:moveTo>
                    <a:pt x="17459" y="8930"/>
                  </a:moveTo>
                  <a:lnTo>
                    <a:pt x="17459" y="8930"/>
                  </a:lnTo>
                  <a:lnTo>
                    <a:pt x="16467" y="24180"/>
                  </a:lnTo>
                  <a:lnTo>
                    <a:pt x="9771" y="63340"/>
                  </a:lnTo>
                  <a:lnTo>
                    <a:pt x="2638" y="107504"/>
                  </a:lnTo>
                  <a:lnTo>
                    <a:pt x="950" y="138069"/>
                  </a:lnTo>
                  <a:lnTo>
                    <a:pt x="0" y="179264"/>
                  </a:lnTo>
                  <a:lnTo>
                    <a:pt x="2423" y="196420"/>
                  </a:lnTo>
                  <a:lnTo>
                    <a:pt x="6808" y="206360"/>
                  </a:lnTo>
                  <a:lnTo>
                    <a:pt x="12064" y="210778"/>
                  </a:lnTo>
                  <a:lnTo>
                    <a:pt x="15847" y="208979"/>
                  </a:lnTo>
                  <a:lnTo>
                    <a:pt x="53432" y="166967"/>
                  </a:lnTo>
                  <a:lnTo>
                    <a:pt x="81985" y="124660"/>
                  </a:lnTo>
                  <a:lnTo>
                    <a:pt x="105025" y="85061"/>
                  </a:lnTo>
                  <a:lnTo>
                    <a:pt x="123995" y="52028"/>
                  </a:lnTo>
                  <a:lnTo>
                    <a:pt x="127179" y="49568"/>
                  </a:lnTo>
                  <a:lnTo>
                    <a:pt x="129301" y="48920"/>
                  </a:lnTo>
                  <a:lnTo>
                    <a:pt x="130715" y="49481"/>
                  </a:lnTo>
                  <a:lnTo>
                    <a:pt x="131658" y="50846"/>
                  </a:lnTo>
                  <a:lnTo>
                    <a:pt x="126044" y="89676"/>
                  </a:lnTo>
                  <a:lnTo>
                    <a:pt x="120951" y="120223"/>
                  </a:lnTo>
                  <a:lnTo>
                    <a:pt x="117246" y="161409"/>
                  </a:lnTo>
                  <a:lnTo>
                    <a:pt x="120889" y="198747"/>
                  </a:lnTo>
                  <a:lnTo>
                    <a:pt x="130896" y="220293"/>
                  </a:lnTo>
                  <a:lnTo>
                    <a:pt x="147974" y="241219"/>
                  </a:lnTo>
                  <a:lnTo>
                    <a:pt x="152094" y="244157"/>
                  </a:lnTo>
                  <a:lnTo>
                    <a:pt x="158809" y="243138"/>
                  </a:lnTo>
                  <a:lnTo>
                    <a:pt x="176854" y="234069"/>
                  </a:lnTo>
                  <a:lnTo>
                    <a:pt x="206519" y="203994"/>
                  </a:lnTo>
                  <a:lnTo>
                    <a:pt x="224400" y="177190"/>
                  </a:lnTo>
                  <a:lnTo>
                    <a:pt x="239833" y="135726"/>
                  </a:lnTo>
                  <a:lnTo>
                    <a:pt x="246728" y="105038"/>
                  </a:lnTo>
                  <a:lnTo>
                    <a:pt x="246125" y="70810"/>
                  </a:lnTo>
                  <a:lnTo>
                    <a:pt x="222842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0" name="SMARTInkShape-3488"/>
            <p:cNvSpPr/>
            <p:nvPr>
              <p:custDataLst>
                <p:tags r:id="rId123"/>
              </p:custDataLst>
            </p:nvPr>
          </p:nvSpPr>
          <p:spPr bwMode="auto">
            <a:xfrm>
              <a:off x="4243918" y="3911203"/>
              <a:ext cx="158419" cy="399014"/>
            </a:xfrm>
            <a:custGeom>
              <a:avLst/>
              <a:gdLst/>
              <a:ahLst/>
              <a:cxnLst/>
              <a:rect l="0" t="0" r="0" b="0"/>
              <a:pathLst>
                <a:path w="158419" h="399014">
                  <a:moveTo>
                    <a:pt x="95910" y="0"/>
                  </a:moveTo>
                  <a:lnTo>
                    <a:pt x="95910" y="0"/>
                  </a:lnTo>
                  <a:lnTo>
                    <a:pt x="100651" y="4741"/>
                  </a:lnTo>
                  <a:lnTo>
                    <a:pt x="108339" y="21910"/>
                  </a:lnTo>
                  <a:lnTo>
                    <a:pt x="107420" y="60070"/>
                  </a:lnTo>
                  <a:lnTo>
                    <a:pt x="96123" y="99599"/>
                  </a:lnTo>
                  <a:lnTo>
                    <a:pt x="80208" y="136447"/>
                  </a:lnTo>
                  <a:lnTo>
                    <a:pt x="58185" y="177240"/>
                  </a:lnTo>
                  <a:lnTo>
                    <a:pt x="37548" y="216006"/>
                  </a:lnTo>
                  <a:lnTo>
                    <a:pt x="18866" y="252628"/>
                  </a:lnTo>
                  <a:lnTo>
                    <a:pt x="5503" y="288614"/>
                  </a:lnTo>
                  <a:lnTo>
                    <a:pt x="0" y="319671"/>
                  </a:lnTo>
                  <a:lnTo>
                    <a:pt x="3110" y="347725"/>
                  </a:lnTo>
                  <a:lnTo>
                    <a:pt x="19797" y="374889"/>
                  </a:lnTo>
                  <a:lnTo>
                    <a:pt x="35293" y="387544"/>
                  </a:lnTo>
                  <a:lnTo>
                    <a:pt x="52102" y="395484"/>
                  </a:lnTo>
                  <a:lnTo>
                    <a:pt x="69494" y="399013"/>
                  </a:lnTo>
                  <a:lnTo>
                    <a:pt x="105502" y="396259"/>
                  </a:lnTo>
                  <a:lnTo>
                    <a:pt x="158418" y="37504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1" name="SMARTInkShape-3489"/>
            <p:cNvSpPr/>
            <p:nvPr>
              <p:custDataLst>
                <p:tags r:id="rId124"/>
              </p:custDataLst>
            </p:nvPr>
          </p:nvSpPr>
          <p:spPr bwMode="auto">
            <a:xfrm>
              <a:off x="4161234" y="4063008"/>
              <a:ext cx="196455" cy="8931"/>
            </a:xfrm>
            <a:custGeom>
              <a:avLst/>
              <a:gdLst/>
              <a:ahLst/>
              <a:cxnLst/>
              <a:rect l="0" t="0" r="0" b="0"/>
              <a:pathLst>
                <a:path w="196455" h="8931">
                  <a:moveTo>
                    <a:pt x="0" y="8930"/>
                  </a:moveTo>
                  <a:lnTo>
                    <a:pt x="0" y="8930"/>
                  </a:lnTo>
                  <a:lnTo>
                    <a:pt x="37442" y="8930"/>
                  </a:lnTo>
                  <a:lnTo>
                    <a:pt x="77240" y="8930"/>
                  </a:lnTo>
                  <a:lnTo>
                    <a:pt x="118797" y="8930"/>
                  </a:lnTo>
                  <a:lnTo>
                    <a:pt x="152608" y="6284"/>
                  </a:lnTo>
                  <a:lnTo>
                    <a:pt x="196454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2" name="SMARTInkShape-3490"/>
            <p:cNvSpPr/>
            <p:nvPr>
              <p:custDataLst>
                <p:tags r:id="rId125"/>
              </p:custDataLst>
            </p:nvPr>
          </p:nvSpPr>
          <p:spPr bwMode="auto">
            <a:xfrm>
              <a:off x="4386272" y="3848695"/>
              <a:ext cx="199300" cy="535783"/>
            </a:xfrm>
            <a:custGeom>
              <a:avLst/>
              <a:gdLst/>
              <a:ahLst/>
              <a:cxnLst/>
              <a:rect l="0" t="0" r="0" b="0"/>
              <a:pathLst>
                <a:path w="199300" h="535783">
                  <a:moveTo>
                    <a:pt x="60712" y="0"/>
                  </a:moveTo>
                  <a:lnTo>
                    <a:pt x="60712" y="0"/>
                  </a:lnTo>
                  <a:lnTo>
                    <a:pt x="60712" y="7689"/>
                  </a:lnTo>
                  <a:lnTo>
                    <a:pt x="73141" y="46108"/>
                  </a:lnTo>
                  <a:lnTo>
                    <a:pt x="77499" y="87784"/>
                  </a:lnTo>
                  <a:lnTo>
                    <a:pt x="77262" y="123465"/>
                  </a:lnTo>
                  <a:lnTo>
                    <a:pt x="71348" y="165015"/>
                  </a:lnTo>
                  <a:lnTo>
                    <a:pt x="64305" y="208746"/>
                  </a:lnTo>
                  <a:lnTo>
                    <a:pt x="60784" y="252130"/>
                  </a:lnTo>
                  <a:lnTo>
                    <a:pt x="53898" y="291553"/>
                  </a:lnTo>
                  <a:lnTo>
                    <a:pt x="44582" y="332228"/>
                  </a:lnTo>
                  <a:lnTo>
                    <a:pt x="26805" y="373645"/>
                  </a:lnTo>
                  <a:lnTo>
                    <a:pt x="13445" y="401008"/>
                  </a:lnTo>
                  <a:lnTo>
                    <a:pt x="4263" y="412615"/>
                  </a:lnTo>
                  <a:lnTo>
                    <a:pt x="2244" y="413983"/>
                  </a:lnTo>
                  <a:lnTo>
                    <a:pt x="898" y="413903"/>
                  </a:lnTo>
                  <a:lnTo>
                    <a:pt x="0" y="412857"/>
                  </a:lnTo>
                  <a:lnTo>
                    <a:pt x="3477" y="397164"/>
                  </a:lnTo>
                  <a:lnTo>
                    <a:pt x="23982" y="355536"/>
                  </a:lnTo>
                  <a:lnTo>
                    <a:pt x="47210" y="322135"/>
                  </a:lnTo>
                  <a:lnTo>
                    <a:pt x="88075" y="289207"/>
                  </a:lnTo>
                  <a:lnTo>
                    <a:pt x="114461" y="275750"/>
                  </a:lnTo>
                  <a:lnTo>
                    <a:pt x="134871" y="274029"/>
                  </a:lnTo>
                  <a:lnTo>
                    <a:pt x="155187" y="277564"/>
                  </a:lnTo>
                  <a:lnTo>
                    <a:pt x="170832" y="285750"/>
                  </a:lnTo>
                  <a:lnTo>
                    <a:pt x="186055" y="301515"/>
                  </a:lnTo>
                  <a:lnTo>
                    <a:pt x="190834" y="312931"/>
                  </a:lnTo>
                  <a:lnTo>
                    <a:pt x="199299" y="355622"/>
                  </a:lnTo>
                  <a:lnTo>
                    <a:pt x="195868" y="395243"/>
                  </a:lnTo>
                  <a:lnTo>
                    <a:pt x="190156" y="436253"/>
                  </a:lnTo>
                  <a:lnTo>
                    <a:pt x="177560" y="473439"/>
                  </a:lnTo>
                  <a:lnTo>
                    <a:pt x="167869" y="53578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3" name="SMARTInkShape-3491"/>
            <p:cNvSpPr/>
            <p:nvPr>
              <p:custDataLst>
                <p:tags r:id="rId126"/>
              </p:custDataLst>
            </p:nvPr>
          </p:nvSpPr>
          <p:spPr bwMode="auto">
            <a:xfrm>
              <a:off x="634008" y="4384477"/>
              <a:ext cx="2062759" cy="26238"/>
            </a:xfrm>
            <a:custGeom>
              <a:avLst/>
              <a:gdLst/>
              <a:ahLst/>
              <a:cxnLst/>
              <a:rect l="0" t="0" r="0" b="0"/>
              <a:pathLst>
                <a:path w="2062759" h="26238">
                  <a:moveTo>
                    <a:pt x="0" y="8929"/>
                  </a:moveTo>
                  <a:lnTo>
                    <a:pt x="0" y="8929"/>
                  </a:lnTo>
                  <a:lnTo>
                    <a:pt x="26029" y="11575"/>
                  </a:lnTo>
                  <a:lnTo>
                    <a:pt x="61291" y="15997"/>
                  </a:lnTo>
                  <a:lnTo>
                    <a:pt x="104150" y="17307"/>
                  </a:lnTo>
                  <a:lnTo>
                    <a:pt x="141984" y="17695"/>
                  </a:lnTo>
                  <a:lnTo>
                    <a:pt x="180976" y="17810"/>
                  </a:lnTo>
                  <a:lnTo>
                    <a:pt x="221302" y="17844"/>
                  </a:lnTo>
                  <a:lnTo>
                    <a:pt x="261032" y="17855"/>
                  </a:lnTo>
                  <a:lnTo>
                    <a:pt x="290639" y="17857"/>
                  </a:lnTo>
                  <a:lnTo>
                    <a:pt x="323642" y="17858"/>
                  </a:lnTo>
                  <a:lnTo>
                    <a:pt x="355507" y="17858"/>
                  </a:lnTo>
                  <a:lnTo>
                    <a:pt x="387198" y="17859"/>
                  </a:lnTo>
                  <a:lnTo>
                    <a:pt x="421127" y="17859"/>
                  </a:lnTo>
                  <a:lnTo>
                    <a:pt x="456051" y="20505"/>
                  </a:lnTo>
                  <a:lnTo>
                    <a:pt x="491416" y="23995"/>
                  </a:lnTo>
                  <a:lnTo>
                    <a:pt x="526977" y="25548"/>
                  </a:lnTo>
                  <a:lnTo>
                    <a:pt x="562626" y="26237"/>
                  </a:lnTo>
                  <a:lnTo>
                    <a:pt x="598314" y="25551"/>
                  </a:lnTo>
                  <a:lnTo>
                    <a:pt x="634019" y="21939"/>
                  </a:lnTo>
                  <a:lnTo>
                    <a:pt x="672377" y="19672"/>
                  </a:lnTo>
                  <a:lnTo>
                    <a:pt x="711584" y="18665"/>
                  </a:lnTo>
                  <a:lnTo>
                    <a:pt x="748853" y="18217"/>
                  </a:lnTo>
                  <a:lnTo>
                    <a:pt x="785261" y="18018"/>
                  </a:lnTo>
                  <a:lnTo>
                    <a:pt x="822278" y="17929"/>
                  </a:lnTo>
                  <a:lnTo>
                    <a:pt x="861881" y="17890"/>
                  </a:lnTo>
                  <a:lnTo>
                    <a:pt x="899988" y="17873"/>
                  </a:lnTo>
                  <a:lnTo>
                    <a:pt x="936768" y="17865"/>
                  </a:lnTo>
                  <a:lnTo>
                    <a:pt x="972958" y="17862"/>
                  </a:lnTo>
                  <a:lnTo>
                    <a:pt x="1011533" y="17860"/>
                  </a:lnTo>
                  <a:lnTo>
                    <a:pt x="1050836" y="16867"/>
                  </a:lnTo>
                  <a:lnTo>
                    <a:pt x="1088147" y="13119"/>
                  </a:lnTo>
                  <a:lnTo>
                    <a:pt x="1124574" y="10791"/>
                  </a:lnTo>
                  <a:lnTo>
                    <a:pt x="1160608" y="9757"/>
                  </a:lnTo>
                  <a:lnTo>
                    <a:pt x="1196466" y="9297"/>
                  </a:lnTo>
                  <a:lnTo>
                    <a:pt x="1232247" y="9092"/>
                  </a:lnTo>
                  <a:lnTo>
                    <a:pt x="1267001" y="9002"/>
                  </a:lnTo>
                  <a:lnTo>
                    <a:pt x="1298984" y="8961"/>
                  </a:lnTo>
                  <a:lnTo>
                    <a:pt x="1332381" y="8944"/>
                  </a:lnTo>
                  <a:lnTo>
                    <a:pt x="1367068" y="7943"/>
                  </a:lnTo>
                  <a:lnTo>
                    <a:pt x="1402328" y="4192"/>
                  </a:lnTo>
                  <a:lnTo>
                    <a:pt x="1435197" y="1863"/>
                  </a:lnTo>
                  <a:lnTo>
                    <a:pt x="1467334" y="827"/>
                  </a:lnTo>
                  <a:lnTo>
                    <a:pt x="1501461" y="368"/>
                  </a:lnTo>
                  <a:lnTo>
                    <a:pt x="1533826" y="163"/>
                  </a:lnTo>
                  <a:lnTo>
                    <a:pt x="1565740" y="72"/>
                  </a:lnTo>
                  <a:lnTo>
                    <a:pt x="1599767" y="32"/>
                  </a:lnTo>
                  <a:lnTo>
                    <a:pt x="1632088" y="14"/>
                  </a:lnTo>
                  <a:lnTo>
                    <a:pt x="1675530" y="4"/>
                  </a:lnTo>
                  <a:lnTo>
                    <a:pt x="1716182" y="1"/>
                  </a:lnTo>
                  <a:lnTo>
                    <a:pt x="1759647" y="0"/>
                  </a:lnTo>
                  <a:lnTo>
                    <a:pt x="1801299" y="0"/>
                  </a:lnTo>
                  <a:lnTo>
                    <a:pt x="1838775" y="2645"/>
                  </a:lnTo>
                  <a:lnTo>
                    <a:pt x="1875015" y="7067"/>
                  </a:lnTo>
                  <a:lnTo>
                    <a:pt x="1910888" y="8377"/>
                  </a:lnTo>
                  <a:lnTo>
                    <a:pt x="1953825" y="8820"/>
                  </a:lnTo>
                  <a:lnTo>
                    <a:pt x="1991345" y="13637"/>
                  </a:lnTo>
                  <a:lnTo>
                    <a:pt x="2032225" y="17025"/>
                  </a:lnTo>
                  <a:lnTo>
                    <a:pt x="2062758" y="1785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4" name="SMARTInkShape-3492"/>
            <p:cNvSpPr/>
            <p:nvPr>
              <p:custDataLst>
                <p:tags r:id="rId127"/>
              </p:custDataLst>
            </p:nvPr>
          </p:nvSpPr>
          <p:spPr bwMode="auto">
            <a:xfrm>
              <a:off x="3135562" y="4393406"/>
              <a:ext cx="1454298" cy="35720"/>
            </a:xfrm>
            <a:custGeom>
              <a:avLst/>
              <a:gdLst/>
              <a:ahLst/>
              <a:cxnLst/>
              <a:rect l="0" t="0" r="0" b="0"/>
              <a:pathLst>
                <a:path w="1454298" h="35720">
                  <a:moveTo>
                    <a:pt x="7688" y="0"/>
                  </a:moveTo>
                  <a:lnTo>
                    <a:pt x="7688" y="0"/>
                  </a:lnTo>
                  <a:lnTo>
                    <a:pt x="0" y="0"/>
                  </a:lnTo>
                  <a:lnTo>
                    <a:pt x="41617" y="0"/>
                  </a:lnTo>
                  <a:lnTo>
                    <a:pt x="78595" y="0"/>
                  </a:lnTo>
                  <a:lnTo>
                    <a:pt x="121905" y="0"/>
                  </a:lnTo>
                  <a:lnTo>
                    <a:pt x="159490" y="0"/>
                  </a:lnTo>
                  <a:lnTo>
                    <a:pt x="202046" y="0"/>
                  </a:lnTo>
                  <a:lnTo>
                    <a:pt x="246074" y="0"/>
                  </a:lnTo>
                  <a:lnTo>
                    <a:pt x="278340" y="0"/>
                  </a:lnTo>
                  <a:lnTo>
                    <a:pt x="312525" y="992"/>
                  </a:lnTo>
                  <a:lnTo>
                    <a:pt x="347562" y="4740"/>
                  </a:lnTo>
                  <a:lnTo>
                    <a:pt x="382977" y="7068"/>
                  </a:lnTo>
                  <a:lnTo>
                    <a:pt x="418561" y="8102"/>
                  </a:lnTo>
                  <a:lnTo>
                    <a:pt x="454220" y="8562"/>
                  </a:lnTo>
                  <a:lnTo>
                    <a:pt x="492558" y="11412"/>
                  </a:lnTo>
                  <a:lnTo>
                    <a:pt x="531756" y="14994"/>
                  </a:lnTo>
                  <a:lnTo>
                    <a:pt x="569022" y="16586"/>
                  </a:lnTo>
                  <a:lnTo>
                    <a:pt x="605427" y="17294"/>
                  </a:lnTo>
                  <a:lnTo>
                    <a:pt x="641451" y="17608"/>
                  </a:lnTo>
                  <a:lnTo>
                    <a:pt x="677306" y="17748"/>
                  </a:lnTo>
                  <a:lnTo>
                    <a:pt x="715731" y="20456"/>
                  </a:lnTo>
                  <a:lnTo>
                    <a:pt x="754968" y="23974"/>
                  </a:lnTo>
                  <a:lnTo>
                    <a:pt x="792250" y="25538"/>
                  </a:lnTo>
                  <a:lnTo>
                    <a:pt x="828663" y="26233"/>
                  </a:lnTo>
                  <a:lnTo>
                    <a:pt x="864691" y="26542"/>
                  </a:lnTo>
                  <a:lnTo>
                    <a:pt x="900547" y="26679"/>
                  </a:lnTo>
                  <a:lnTo>
                    <a:pt x="936327" y="26740"/>
                  </a:lnTo>
                  <a:lnTo>
                    <a:pt x="972073" y="26768"/>
                  </a:lnTo>
                  <a:lnTo>
                    <a:pt x="1007803" y="26779"/>
                  </a:lnTo>
                  <a:lnTo>
                    <a:pt x="1043527" y="26785"/>
                  </a:lnTo>
                  <a:lnTo>
                    <a:pt x="1079249" y="26787"/>
                  </a:lnTo>
                  <a:lnTo>
                    <a:pt x="1114968" y="26788"/>
                  </a:lnTo>
                  <a:lnTo>
                    <a:pt x="1148042" y="29434"/>
                  </a:lnTo>
                  <a:lnTo>
                    <a:pt x="1180270" y="32926"/>
                  </a:lnTo>
                  <a:lnTo>
                    <a:pt x="1214437" y="34477"/>
                  </a:lnTo>
                  <a:lnTo>
                    <a:pt x="1257661" y="35351"/>
                  </a:lnTo>
                  <a:lnTo>
                    <a:pt x="1295603" y="35610"/>
                  </a:lnTo>
                  <a:lnTo>
                    <a:pt x="1336721" y="35686"/>
                  </a:lnTo>
                  <a:lnTo>
                    <a:pt x="1370843" y="35709"/>
                  </a:lnTo>
                  <a:lnTo>
                    <a:pt x="1409285" y="35716"/>
                  </a:lnTo>
                  <a:lnTo>
                    <a:pt x="1454297" y="3571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5" name="SMARTInkShape-3493"/>
            <p:cNvSpPr/>
            <p:nvPr>
              <p:custDataLst>
                <p:tags r:id="rId128"/>
              </p:custDataLst>
            </p:nvPr>
          </p:nvSpPr>
          <p:spPr bwMode="auto">
            <a:xfrm>
              <a:off x="4705945" y="4161234"/>
              <a:ext cx="223244" cy="8931"/>
            </a:xfrm>
            <a:custGeom>
              <a:avLst/>
              <a:gdLst/>
              <a:ahLst/>
              <a:cxnLst/>
              <a:rect l="0" t="0" r="0" b="0"/>
              <a:pathLst>
                <a:path w="223244" h="8931">
                  <a:moveTo>
                    <a:pt x="0" y="8930"/>
                  </a:moveTo>
                  <a:lnTo>
                    <a:pt x="0" y="8930"/>
                  </a:lnTo>
                  <a:lnTo>
                    <a:pt x="9482" y="4190"/>
                  </a:lnTo>
                  <a:lnTo>
                    <a:pt x="52965" y="552"/>
                  </a:lnTo>
                  <a:lnTo>
                    <a:pt x="88124" y="164"/>
                  </a:lnTo>
                  <a:lnTo>
                    <a:pt x="118541" y="73"/>
                  </a:lnTo>
                  <a:lnTo>
                    <a:pt x="162564" y="22"/>
                  </a:lnTo>
                  <a:lnTo>
                    <a:pt x="223243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6" name="SMARTInkShape-3494"/>
            <p:cNvSpPr/>
            <p:nvPr>
              <p:custDataLst>
                <p:tags r:id="rId129"/>
              </p:custDataLst>
            </p:nvPr>
          </p:nvSpPr>
          <p:spPr bwMode="auto">
            <a:xfrm>
              <a:off x="4911328" y="4098727"/>
              <a:ext cx="181216" cy="151805"/>
            </a:xfrm>
            <a:custGeom>
              <a:avLst/>
              <a:gdLst/>
              <a:ahLst/>
              <a:cxnLst/>
              <a:rect l="0" t="0" r="0" b="0"/>
              <a:pathLst>
                <a:path w="181216" h="151805">
                  <a:moveTo>
                    <a:pt x="0" y="0"/>
                  </a:moveTo>
                  <a:lnTo>
                    <a:pt x="0" y="0"/>
                  </a:lnTo>
                  <a:lnTo>
                    <a:pt x="9481" y="0"/>
                  </a:lnTo>
                  <a:lnTo>
                    <a:pt x="52965" y="16781"/>
                  </a:lnTo>
                  <a:lnTo>
                    <a:pt x="89176" y="34292"/>
                  </a:lnTo>
                  <a:lnTo>
                    <a:pt x="124992" y="49731"/>
                  </a:lnTo>
                  <a:lnTo>
                    <a:pt x="164921" y="65369"/>
                  </a:lnTo>
                  <a:lnTo>
                    <a:pt x="175163" y="74031"/>
                  </a:lnTo>
                  <a:lnTo>
                    <a:pt x="179283" y="79120"/>
                  </a:lnTo>
                  <a:lnTo>
                    <a:pt x="181038" y="83505"/>
                  </a:lnTo>
                  <a:lnTo>
                    <a:pt x="181215" y="87419"/>
                  </a:lnTo>
                  <a:lnTo>
                    <a:pt x="180341" y="91022"/>
                  </a:lnTo>
                  <a:lnTo>
                    <a:pt x="160150" y="105572"/>
                  </a:lnTo>
                  <a:lnTo>
                    <a:pt x="124291" y="122451"/>
                  </a:lnTo>
                  <a:lnTo>
                    <a:pt x="87133" y="138803"/>
                  </a:lnTo>
                  <a:lnTo>
                    <a:pt x="35719" y="151804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7" name="SMARTInkShape-3495"/>
            <p:cNvSpPr/>
            <p:nvPr>
              <p:custDataLst>
                <p:tags r:id="rId130"/>
              </p:custDataLst>
            </p:nvPr>
          </p:nvSpPr>
          <p:spPr bwMode="auto">
            <a:xfrm>
              <a:off x="5143500" y="3973711"/>
              <a:ext cx="35721" cy="142876"/>
            </a:xfrm>
            <a:custGeom>
              <a:avLst/>
              <a:gdLst/>
              <a:ahLst/>
              <a:cxnLst/>
              <a:rect l="0" t="0" r="0" b="0"/>
              <a:pathLst>
                <a:path w="35721" h="142876">
                  <a:moveTo>
                    <a:pt x="0" y="0"/>
                  </a:moveTo>
                  <a:lnTo>
                    <a:pt x="0" y="0"/>
                  </a:lnTo>
                  <a:lnTo>
                    <a:pt x="15231" y="40549"/>
                  </a:lnTo>
                  <a:lnTo>
                    <a:pt x="26858" y="81909"/>
                  </a:lnTo>
                  <a:lnTo>
                    <a:pt x="35720" y="14287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68" name="SMARTInkShape-3496"/>
            <p:cNvSpPr/>
            <p:nvPr>
              <p:custDataLst>
                <p:tags r:id="rId131"/>
              </p:custDataLst>
            </p:nvPr>
          </p:nvSpPr>
          <p:spPr bwMode="auto">
            <a:xfrm>
              <a:off x="5223867" y="3964781"/>
              <a:ext cx="17861" cy="107158"/>
            </a:xfrm>
            <a:custGeom>
              <a:avLst/>
              <a:gdLst/>
              <a:ahLst/>
              <a:cxnLst/>
              <a:rect l="0" t="0" r="0" b="0"/>
              <a:pathLst>
                <a:path w="17861" h="107158">
                  <a:moveTo>
                    <a:pt x="0" y="0"/>
                  </a:moveTo>
                  <a:lnTo>
                    <a:pt x="0" y="0"/>
                  </a:lnTo>
                  <a:lnTo>
                    <a:pt x="992" y="39166"/>
                  </a:lnTo>
                  <a:lnTo>
                    <a:pt x="9714" y="78990"/>
                  </a:lnTo>
                  <a:lnTo>
                    <a:pt x="17860" y="10715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382" name="SMARTInkShape-Group311"/>
          <p:cNvGrpSpPr/>
          <p:nvPr/>
        </p:nvGrpSpPr>
        <p:grpSpPr>
          <a:xfrm>
            <a:off x="1935814" y="3903152"/>
            <a:ext cx="1892047" cy="642060"/>
            <a:chOff x="411813" y="3903152"/>
            <a:chExt cx="1892047" cy="642060"/>
          </a:xfrm>
        </p:grpSpPr>
        <p:sp>
          <p:nvSpPr>
            <p:cNvPr id="1370" name="SMARTInkShape-3497"/>
            <p:cNvSpPr/>
            <p:nvPr>
              <p:custDataLst>
                <p:tags r:id="rId103"/>
              </p:custDataLst>
            </p:nvPr>
          </p:nvSpPr>
          <p:spPr bwMode="auto">
            <a:xfrm>
              <a:off x="411813" y="3929063"/>
              <a:ext cx="284704" cy="342592"/>
            </a:xfrm>
            <a:custGeom>
              <a:avLst/>
              <a:gdLst/>
              <a:ahLst/>
              <a:cxnLst/>
              <a:rect l="0" t="0" r="0" b="0"/>
              <a:pathLst>
                <a:path w="284704" h="342592">
                  <a:moveTo>
                    <a:pt x="141828" y="0"/>
                  </a:moveTo>
                  <a:lnTo>
                    <a:pt x="141828" y="0"/>
                  </a:lnTo>
                  <a:lnTo>
                    <a:pt x="135691" y="41762"/>
                  </a:lnTo>
                  <a:lnTo>
                    <a:pt x="130804" y="79797"/>
                  </a:lnTo>
                  <a:lnTo>
                    <a:pt x="115838" y="120713"/>
                  </a:lnTo>
                  <a:lnTo>
                    <a:pt x="104251" y="155270"/>
                  </a:lnTo>
                  <a:lnTo>
                    <a:pt x="85053" y="190644"/>
                  </a:lnTo>
                  <a:lnTo>
                    <a:pt x="65254" y="226261"/>
                  </a:lnTo>
                  <a:lnTo>
                    <a:pt x="40786" y="266722"/>
                  </a:lnTo>
                  <a:lnTo>
                    <a:pt x="16844" y="303378"/>
                  </a:lnTo>
                  <a:lnTo>
                    <a:pt x="4254" y="325038"/>
                  </a:lnTo>
                  <a:lnTo>
                    <a:pt x="0" y="341245"/>
                  </a:lnTo>
                  <a:lnTo>
                    <a:pt x="643" y="342591"/>
                  </a:lnTo>
                  <a:lnTo>
                    <a:pt x="2064" y="342495"/>
                  </a:lnTo>
                  <a:lnTo>
                    <a:pt x="44829" y="327084"/>
                  </a:lnTo>
                  <a:lnTo>
                    <a:pt x="80555" y="315448"/>
                  </a:lnTo>
                  <a:lnTo>
                    <a:pt x="124800" y="303596"/>
                  </a:lnTo>
                  <a:lnTo>
                    <a:pt x="167017" y="291700"/>
                  </a:lnTo>
                  <a:lnTo>
                    <a:pt x="205012" y="286925"/>
                  </a:lnTo>
                  <a:lnTo>
                    <a:pt x="244414" y="288627"/>
                  </a:lnTo>
                  <a:lnTo>
                    <a:pt x="262843" y="295532"/>
                  </a:lnTo>
                  <a:lnTo>
                    <a:pt x="271019" y="300019"/>
                  </a:lnTo>
                  <a:lnTo>
                    <a:pt x="284703" y="30360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1" name="SMARTInkShape-3498"/>
            <p:cNvSpPr/>
            <p:nvPr>
              <p:custDataLst>
                <p:tags r:id="rId104"/>
              </p:custDataLst>
            </p:nvPr>
          </p:nvSpPr>
          <p:spPr bwMode="auto">
            <a:xfrm>
              <a:off x="526852" y="4036219"/>
              <a:ext cx="169665" cy="35720"/>
            </a:xfrm>
            <a:custGeom>
              <a:avLst/>
              <a:gdLst/>
              <a:ahLst/>
              <a:cxnLst/>
              <a:rect l="0" t="0" r="0" b="0"/>
              <a:pathLst>
                <a:path w="169665" h="35720">
                  <a:moveTo>
                    <a:pt x="0" y="35719"/>
                  </a:moveTo>
                  <a:lnTo>
                    <a:pt x="0" y="35719"/>
                  </a:lnTo>
                  <a:lnTo>
                    <a:pt x="4740" y="30978"/>
                  </a:lnTo>
                  <a:lnTo>
                    <a:pt x="9713" y="28651"/>
                  </a:lnTo>
                  <a:lnTo>
                    <a:pt x="45303" y="27034"/>
                  </a:lnTo>
                  <a:lnTo>
                    <a:pt x="87368" y="24191"/>
                  </a:lnTo>
                  <a:lnTo>
                    <a:pt x="129375" y="14369"/>
                  </a:lnTo>
                  <a:lnTo>
                    <a:pt x="169664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2" name="SMARTInkShape-3499"/>
            <p:cNvSpPr/>
            <p:nvPr>
              <p:custDataLst>
                <p:tags r:id="rId105"/>
              </p:custDataLst>
            </p:nvPr>
          </p:nvSpPr>
          <p:spPr bwMode="auto">
            <a:xfrm>
              <a:off x="562570" y="3903152"/>
              <a:ext cx="205384" cy="25912"/>
            </a:xfrm>
            <a:custGeom>
              <a:avLst/>
              <a:gdLst/>
              <a:ahLst/>
              <a:cxnLst/>
              <a:rect l="0" t="0" r="0" b="0"/>
              <a:pathLst>
                <a:path w="205384" h="25912">
                  <a:moveTo>
                    <a:pt x="0" y="25911"/>
                  </a:moveTo>
                  <a:lnTo>
                    <a:pt x="0" y="25911"/>
                  </a:lnTo>
                  <a:lnTo>
                    <a:pt x="41501" y="9129"/>
                  </a:lnTo>
                  <a:lnTo>
                    <a:pt x="76789" y="2086"/>
                  </a:lnTo>
                  <a:lnTo>
                    <a:pt x="114034" y="0"/>
                  </a:lnTo>
                  <a:lnTo>
                    <a:pt x="144940" y="504"/>
                  </a:lnTo>
                  <a:lnTo>
                    <a:pt x="205383" y="805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3" name="SMARTInkShape-3500"/>
            <p:cNvSpPr/>
            <p:nvPr>
              <p:custDataLst>
                <p:tags r:id="rId106"/>
              </p:custDataLst>
            </p:nvPr>
          </p:nvSpPr>
          <p:spPr bwMode="auto">
            <a:xfrm>
              <a:off x="794742" y="4045148"/>
              <a:ext cx="133947" cy="214314"/>
            </a:xfrm>
            <a:custGeom>
              <a:avLst/>
              <a:gdLst/>
              <a:ahLst/>
              <a:cxnLst/>
              <a:rect l="0" t="0" r="0" b="0"/>
              <a:pathLst>
                <a:path w="133947" h="214314">
                  <a:moveTo>
                    <a:pt x="0" y="0"/>
                  </a:moveTo>
                  <a:lnTo>
                    <a:pt x="0" y="0"/>
                  </a:lnTo>
                  <a:lnTo>
                    <a:pt x="20738" y="37053"/>
                  </a:lnTo>
                  <a:lnTo>
                    <a:pt x="36572" y="74479"/>
                  </a:lnTo>
                  <a:lnTo>
                    <a:pt x="54959" y="117348"/>
                  </a:lnTo>
                  <a:lnTo>
                    <a:pt x="73873" y="158255"/>
                  </a:lnTo>
                  <a:lnTo>
                    <a:pt x="107370" y="200658"/>
                  </a:lnTo>
                  <a:lnTo>
                    <a:pt x="133946" y="214313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4" name="SMARTInkShape-3501"/>
            <p:cNvSpPr/>
            <p:nvPr>
              <p:custDataLst>
                <p:tags r:id="rId107"/>
              </p:custDataLst>
            </p:nvPr>
          </p:nvSpPr>
          <p:spPr bwMode="auto">
            <a:xfrm>
              <a:off x="750094" y="4071938"/>
              <a:ext cx="205384" cy="142876"/>
            </a:xfrm>
            <a:custGeom>
              <a:avLst/>
              <a:gdLst/>
              <a:ahLst/>
              <a:cxnLst/>
              <a:rect l="0" t="0" r="0" b="0"/>
              <a:pathLst>
                <a:path w="205384" h="142876">
                  <a:moveTo>
                    <a:pt x="205383" y="0"/>
                  </a:moveTo>
                  <a:lnTo>
                    <a:pt x="205383" y="0"/>
                  </a:lnTo>
                  <a:lnTo>
                    <a:pt x="190132" y="992"/>
                  </a:lnTo>
                  <a:lnTo>
                    <a:pt x="168783" y="8121"/>
                  </a:lnTo>
                  <a:lnTo>
                    <a:pt x="132457" y="33419"/>
                  </a:lnTo>
                  <a:lnTo>
                    <a:pt x="89101" y="62596"/>
                  </a:lnTo>
                  <a:lnTo>
                    <a:pt x="45415" y="98234"/>
                  </a:lnTo>
                  <a:lnTo>
                    <a:pt x="0" y="142875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5" name="SMARTInkShape-3502"/>
            <p:cNvSpPr/>
            <p:nvPr>
              <p:custDataLst>
                <p:tags r:id="rId108"/>
              </p:custDataLst>
            </p:nvPr>
          </p:nvSpPr>
          <p:spPr bwMode="auto">
            <a:xfrm>
              <a:off x="928688" y="4080867"/>
              <a:ext cx="142876" cy="464345"/>
            </a:xfrm>
            <a:custGeom>
              <a:avLst/>
              <a:gdLst/>
              <a:ahLst/>
              <a:cxnLst/>
              <a:rect l="0" t="0" r="0" b="0"/>
              <a:pathLst>
                <a:path w="142876" h="464345">
                  <a:moveTo>
                    <a:pt x="142875" y="0"/>
                  </a:moveTo>
                  <a:lnTo>
                    <a:pt x="142875" y="0"/>
                  </a:lnTo>
                  <a:lnTo>
                    <a:pt x="133161" y="27365"/>
                  </a:lnTo>
                  <a:lnTo>
                    <a:pt x="122137" y="62679"/>
                  </a:lnTo>
                  <a:lnTo>
                    <a:pt x="108949" y="98277"/>
                  </a:lnTo>
                  <a:lnTo>
                    <a:pt x="98757" y="133960"/>
                  </a:lnTo>
                  <a:lnTo>
                    <a:pt x="86808" y="172314"/>
                  </a:lnTo>
                  <a:lnTo>
                    <a:pt x="70700" y="215098"/>
                  </a:lnTo>
                  <a:lnTo>
                    <a:pt x="56005" y="259194"/>
                  </a:lnTo>
                  <a:lnTo>
                    <a:pt x="45367" y="303678"/>
                  </a:lnTo>
                  <a:lnTo>
                    <a:pt x="38577" y="345633"/>
                  </a:lnTo>
                  <a:lnTo>
                    <a:pt x="33920" y="383199"/>
                  </a:lnTo>
                  <a:lnTo>
                    <a:pt x="23457" y="421967"/>
                  </a:lnTo>
                  <a:lnTo>
                    <a:pt x="0" y="464344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6" name="SMARTInkShape-3503"/>
            <p:cNvSpPr/>
            <p:nvPr>
              <p:custDataLst>
                <p:tags r:id="rId109"/>
              </p:custDataLst>
            </p:nvPr>
          </p:nvSpPr>
          <p:spPr bwMode="auto">
            <a:xfrm>
              <a:off x="1000125" y="4047343"/>
              <a:ext cx="202008" cy="194260"/>
            </a:xfrm>
            <a:custGeom>
              <a:avLst/>
              <a:gdLst/>
              <a:ahLst/>
              <a:cxnLst/>
              <a:rect l="0" t="0" r="0" b="0"/>
              <a:pathLst>
                <a:path w="202008" h="194260">
                  <a:moveTo>
                    <a:pt x="0" y="42454"/>
                  </a:moveTo>
                  <a:lnTo>
                    <a:pt x="0" y="42454"/>
                  </a:lnTo>
                  <a:lnTo>
                    <a:pt x="4741" y="32973"/>
                  </a:lnTo>
                  <a:lnTo>
                    <a:pt x="21910" y="17596"/>
                  </a:lnTo>
                  <a:lnTo>
                    <a:pt x="45849" y="5213"/>
                  </a:lnTo>
                  <a:lnTo>
                    <a:pt x="76534" y="0"/>
                  </a:lnTo>
                  <a:lnTo>
                    <a:pt x="115329" y="5368"/>
                  </a:lnTo>
                  <a:lnTo>
                    <a:pt x="141659" y="14157"/>
                  </a:lnTo>
                  <a:lnTo>
                    <a:pt x="181202" y="45821"/>
                  </a:lnTo>
                  <a:lnTo>
                    <a:pt x="193313" y="57510"/>
                  </a:lnTo>
                  <a:lnTo>
                    <a:pt x="200019" y="77257"/>
                  </a:lnTo>
                  <a:lnTo>
                    <a:pt x="202007" y="100586"/>
                  </a:lnTo>
                  <a:lnTo>
                    <a:pt x="199583" y="120876"/>
                  </a:lnTo>
                  <a:lnTo>
                    <a:pt x="192553" y="137171"/>
                  </a:lnTo>
                  <a:lnTo>
                    <a:pt x="171870" y="163799"/>
                  </a:lnTo>
                  <a:lnTo>
                    <a:pt x="145072" y="182147"/>
                  </a:lnTo>
                  <a:lnTo>
                    <a:pt x="80367" y="194259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7" name="SMARTInkShape-3504"/>
            <p:cNvSpPr/>
            <p:nvPr>
              <p:custDataLst>
                <p:tags r:id="rId110"/>
              </p:custDataLst>
            </p:nvPr>
          </p:nvSpPr>
          <p:spPr bwMode="auto">
            <a:xfrm>
              <a:off x="1278696" y="4054078"/>
              <a:ext cx="141500" cy="184312"/>
            </a:xfrm>
            <a:custGeom>
              <a:avLst/>
              <a:gdLst/>
              <a:ahLst/>
              <a:cxnLst/>
              <a:rect l="0" t="0" r="0" b="0"/>
              <a:pathLst>
                <a:path w="141500" h="184312">
                  <a:moveTo>
                    <a:pt x="33968" y="0"/>
                  </a:moveTo>
                  <a:lnTo>
                    <a:pt x="33968" y="0"/>
                  </a:lnTo>
                  <a:lnTo>
                    <a:pt x="29228" y="4741"/>
                  </a:lnTo>
                  <a:lnTo>
                    <a:pt x="18737" y="41763"/>
                  </a:lnTo>
                  <a:lnTo>
                    <a:pt x="7110" y="82443"/>
                  </a:lnTo>
                  <a:lnTo>
                    <a:pt x="0" y="123662"/>
                  </a:lnTo>
                  <a:lnTo>
                    <a:pt x="8249" y="156144"/>
                  </a:lnTo>
                  <a:lnTo>
                    <a:pt x="18520" y="176682"/>
                  </a:lnTo>
                  <a:lnTo>
                    <a:pt x="25654" y="180296"/>
                  </a:lnTo>
                  <a:lnTo>
                    <a:pt x="46809" y="184311"/>
                  </a:lnTo>
                  <a:lnTo>
                    <a:pt x="86611" y="177091"/>
                  </a:lnTo>
                  <a:lnTo>
                    <a:pt x="115602" y="162384"/>
                  </a:lnTo>
                  <a:lnTo>
                    <a:pt x="136759" y="131237"/>
                  </a:lnTo>
                  <a:lnTo>
                    <a:pt x="141499" y="104630"/>
                  </a:lnTo>
                  <a:lnTo>
                    <a:pt x="139307" y="79245"/>
                  </a:lnTo>
                  <a:lnTo>
                    <a:pt x="131718" y="61347"/>
                  </a:lnTo>
                  <a:lnTo>
                    <a:pt x="99149" y="21257"/>
                  </a:lnTo>
                  <a:lnTo>
                    <a:pt x="60757" y="0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8" name="SMARTInkShape-3505"/>
            <p:cNvSpPr/>
            <p:nvPr>
              <p:custDataLst>
                <p:tags r:id="rId111"/>
              </p:custDataLst>
            </p:nvPr>
          </p:nvSpPr>
          <p:spPr bwMode="auto">
            <a:xfrm>
              <a:off x="1451885" y="4051480"/>
              <a:ext cx="403018" cy="206112"/>
            </a:xfrm>
            <a:custGeom>
              <a:avLst/>
              <a:gdLst/>
              <a:ahLst/>
              <a:cxnLst/>
              <a:rect l="0" t="0" r="0" b="0"/>
              <a:pathLst>
                <a:path w="403018" h="206112">
                  <a:moveTo>
                    <a:pt x="30443" y="74036"/>
                  </a:moveTo>
                  <a:lnTo>
                    <a:pt x="30443" y="74036"/>
                  </a:lnTo>
                  <a:lnTo>
                    <a:pt x="36580" y="88294"/>
                  </a:lnTo>
                  <a:lnTo>
                    <a:pt x="39005" y="130238"/>
                  </a:lnTo>
                  <a:lnTo>
                    <a:pt x="33164" y="169032"/>
                  </a:lnTo>
                  <a:lnTo>
                    <a:pt x="30257" y="184424"/>
                  </a:lnTo>
                  <a:lnTo>
                    <a:pt x="23553" y="195269"/>
                  </a:lnTo>
                  <a:lnTo>
                    <a:pt x="18120" y="201669"/>
                  </a:lnTo>
                  <a:lnTo>
                    <a:pt x="12399" y="205176"/>
                  </a:lnTo>
                  <a:lnTo>
                    <a:pt x="9484" y="206111"/>
                  </a:lnTo>
                  <a:lnTo>
                    <a:pt x="6548" y="203758"/>
                  </a:lnTo>
                  <a:lnTo>
                    <a:pt x="641" y="193205"/>
                  </a:lnTo>
                  <a:lnTo>
                    <a:pt x="0" y="178594"/>
                  </a:lnTo>
                  <a:lnTo>
                    <a:pt x="10302" y="136201"/>
                  </a:lnTo>
                  <a:lnTo>
                    <a:pt x="20727" y="109653"/>
                  </a:lnTo>
                  <a:lnTo>
                    <a:pt x="58305" y="65093"/>
                  </a:lnTo>
                  <a:lnTo>
                    <a:pt x="102022" y="30169"/>
                  </a:lnTo>
                  <a:lnTo>
                    <a:pt x="144563" y="6854"/>
                  </a:lnTo>
                  <a:lnTo>
                    <a:pt x="154916" y="190"/>
                  </a:lnTo>
                  <a:lnTo>
                    <a:pt x="160058" y="0"/>
                  </a:lnTo>
                  <a:lnTo>
                    <a:pt x="171063" y="5081"/>
                  </a:lnTo>
                  <a:lnTo>
                    <a:pt x="177277" y="11308"/>
                  </a:lnTo>
                  <a:lnTo>
                    <a:pt x="178934" y="14358"/>
                  </a:lnTo>
                  <a:lnTo>
                    <a:pt x="176525" y="47093"/>
                  </a:lnTo>
                  <a:lnTo>
                    <a:pt x="174744" y="77936"/>
                  </a:lnTo>
                  <a:lnTo>
                    <a:pt x="173741" y="120832"/>
                  </a:lnTo>
                  <a:lnTo>
                    <a:pt x="175490" y="143451"/>
                  </a:lnTo>
                  <a:lnTo>
                    <a:pt x="182882" y="166733"/>
                  </a:lnTo>
                  <a:lnTo>
                    <a:pt x="195428" y="182372"/>
                  </a:lnTo>
                  <a:lnTo>
                    <a:pt x="210926" y="191639"/>
                  </a:lnTo>
                  <a:lnTo>
                    <a:pt x="227736" y="195756"/>
                  </a:lnTo>
                  <a:lnTo>
                    <a:pt x="253934" y="193335"/>
                  </a:lnTo>
                  <a:lnTo>
                    <a:pt x="288461" y="182635"/>
                  </a:lnTo>
                  <a:lnTo>
                    <a:pt x="326371" y="156785"/>
                  </a:lnTo>
                  <a:lnTo>
                    <a:pt x="364644" y="120468"/>
                  </a:lnTo>
                  <a:lnTo>
                    <a:pt x="390116" y="82024"/>
                  </a:lnTo>
                  <a:lnTo>
                    <a:pt x="402159" y="49706"/>
                  </a:lnTo>
                  <a:lnTo>
                    <a:pt x="403017" y="36434"/>
                  </a:lnTo>
                  <a:lnTo>
                    <a:pt x="400092" y="23920"/>
                  </a:lnTo>
                  <a:lnTo>
                    <a:pt x="392838" y="14390"/>
                  </a:lnTo>
                  <a:lnTo>
                    <a:pt x="388126" y="10459"/>
                  </a:lnTo>
                  <a:lnTo>
                    <a:pt x="382008" y="9823"/>
                  </a:lnTo>
                  <a:lnTo>
                    <a:pt x="367272" y="14408"/>
                  </a:lnTo>
                  <a:lnTo>
                    <a:pt x="334508" y="39088"/>
                  </a:lnTo>
                  <a:lnTo>
                    <a:pt x="301019" y="74103"/>
                  </a:lnTo>
                  <a:lnTo>
                    <a:pt x="294567" y="86964"/>
                  </a:lnTo>
                  <a:lnTo>
                    <a:pt x="291698" y="102602"/>
                  </a:lnTo>
                  <a:lnTo>
                    <a:pt x="294824" y="132881"/>
                  </a:lnTo>
                  <a:lnTo>
                    <a:pt x="304712" y="150129"/>
                  </a:lnTo>
                  <a:lnTo>
                    <a:pt x="318036" y="162425"/>
                  </a:lnTo>
                  <a:lnTo>
                    <a:pt x="342982" y="172262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79" name="SMARTInkShape-3506"/>
            <p:cNvSpPr/>
            <p:nvPr>
              <p:custDataLst>
                <p:tags r:id="rId112"/>
              </p:custDataLst>
            </p:nvPr>
          </p:nvSpPr>
          <p:spPr bwMode="auto">
            <a:xfrm>
              <a:off x="1911174" y="4038184"/>
              <a:ext cx="167599" cy="230572"/>
            </a:xfrm>
            <a:custGeom>
              <a:avLst/>
              <a:gdLst/>
              <a:ahLst/>
              <a:cxnLst/>
              <a:rect l="0" t="0" r="0" b="0"/>
              <a:pathLst>
                <a:path w="167599" h="230572">
                  <a:moveTo>
                    <a:pt x="35498" y="24824"/>
                  </a:moveTo>
                  <a:lnTo>
                    <a:pt x="35498" y="24824"/>
                  </a:lnTo>
                  <a:lnTo>
                    <a:pt x="30757" y="29564"/>
                  </a:lnTo>
                  <a:lnTo>
                    <a:pt x="27810" y="46733"/>
                  </a:lnTo>
                  <a:lnTo>
                    <a:pt x="26732" y="86089"/>
                  </a:lnTo>
                  <a:lnTo>
                    <a:pt x="21860" y="129970"/>
                  </a:lnTo>
                  <a:lnTo>
                    <a:pt x="18195" y="173718"/>
                  </a:lnTo>
                  <a:lnTo>
                    <a:pt x="18009" y="180641"/>
                  </a:lnTo>
                  <a:lnTo>
                    <a:pt x="3552" y="219159"/>
                  </a:lnTo>
                  <a:lnTo>
                    <a:pt x="897" y="230571"/>
                  </a:lnTo>
                  <a:lnTo>
                    <a:pt x="524" y="230450"/>
                  </a:lnTo>
                  <a:lnTo>
                    <a:pt x="0" y="211317"/>
                  </a:lnTo>
                  <a:lnTo>
                    <a:pt x="9325" y="171032"/>
                  </a:lnTo>
                  <a:lnTo>
                    <a:pt x="24656" y="135613"/>
                  </a:lnTo>
                  <a:lnTo>
                    <a:pt x="47614" y="96979"/>
                  </a:lnTo>
                  <a:lnTo>
                    <a:pt x="73904" y="60684"/>
                  </a:lnTo>
                  <a:lnTo>
                    <a:pt x="110082" y="24034"/>
                  </a:lnTo>
                  <a:lnTo>
                    <a:pt x="150200" y="983"/>
                  </a:lnTo>
                  <a:lnTo>
                    <a:pt x="153638" y="0"/>
                  </a:lnTo>
                  <a:lnTo>
                    <a:pt x="156922" y="1329"/>
                  </a:lnTo>
                  <a:lnTo>
                    <a:pt x="163217" y="8098"/>
                  </a:lnTo>
                  <a:lnTo>
                    <a:pt x="167598" y="37286"/>
                  </a:lnTo>
                  <a:lnTo>
                    <a:pt x="161950" y="78328"/>
                  </a:lnTo>
                  <a:lnTo>
                    <a:pt x="151280" y="120978"/>
                  </a:lnTo>
                  <a:lnTo>
                    <a:pt x="142564" y="154517"/>
                  </a:lnTo>
                  <a:lnTo>
                    <a:pt x="124795" y="23020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0" name="SMARTInkShape-3507"/>
            <p:cNvSpPr/>
            <p:nvPr>
              <p:custDataLst>
                <p:tags r:id="rId113"/>
              </p:custDataLst>
            </p:nvPr>
          </p:nvSpPr>
          <p:spPr bwMode="auto">
            <a:xfrm>
              <a:off x="2210354" y="3920133"/>
              <a:ext cx="75647" cy="366118"/>
            </a:xfrm>
            <a:custGeom>
              <a:avLst/>
              <a:gdLst/>
              <a:ahLst/>
              <a:cxnLst/>
              <a:rect l="0" t="0" r="0" b="0"/>
              <a:pathLst>
                <a:path w="75647" h="366118">
                  <a:moveTo>
                    <a:pt x="75646" y="0"/>
                  </a:moveTo>
                  <a:lnTo>
                    <a:pt x="75646" y="0"/>
                  </a:lnTo>
                  <a:lnTo>
                    <a:pt x="73000" y="36208"/>
                  </a:lnTo>
                  <a:lnTo>
                    <a:pt x="63217" y="71534"/>
                  </a:lnTo>
                  <a:lnTo>
                    <a:pt x="54655" y="107736"/>
                  </a:lnTo>
                  <a:lnTo>
                    <a:pt x="41094" y="145141"/>
                  </a:lnTo>
                  <a:lnTo>
                    <a:pt x="29249" y="186100"/>
                  </a:lnTo>
                  <a:lnTo>
                    <a:pt x="19455" y="224915"/>
                  </a:lnTo>
                  <a:lnTo>
                    <a:pt x="10269" y="261551"/>
                  </a:lnTo>
                  <a:lnTo>
                    <a:pt x="6004" y="297541"/>
                  </a:lnTo>
                  <a:lnTo>
                    <a:pt x="0" y="333341"/>
                  </a:lnTo>
                  <a:lnTo>
                    <a:pt x="4209" y="366117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1" name="SMARTInkShape-3508"/>
            <p:cNvSpPr/>
            <p:nvPr>
              <p:custDataLst>
                <p:tags r:id="rId114"/>
              </p:custDataLst>
            </p:nvPr>
          </p:nvSpPr>
          <p:spPr bwMode="auto">
            <a:xfrm>
              <a:off x="2116336" y="4073546"/>
              <a:ext cx="187524" cy="25182"/>
            </a:xfrm>
            <a:custGeom>
              <a:avLst/>
              <a:gdLst/>
              <a:ahLst/>
              <a:cxnLst/>
              <a:rect l="0" t="0" r="0" b="0"/>
              <a:pathLst>
                <a:path w="187524" h="25182">
                  <a:moveTo>
                    <a:pt x="0" y="16251"/>
                  </a:moveTo>
                  <a:lnTo>
                    <a:pt x="0" y="16251"/>
                  </a:lnTo>
                  <a:lnTo>
                    <a:pt x="0" y="11510"/>
                  </a:lnTo>
                  <a:lnTo>
                    <a:pt x="2646" y="6537"/>
                  </a:lnTo>
                  <a:lnTo>
                    <a:pt x="4741" y="3822"/>
                  </a:lnTo>
                  <a:lnTo>
                    <a:pt x="31391" y="0"/>
                  </a:lnTo>
                  <a:lnTo>
                    <a:pt x="65966" y="3608"/>
                  </a:lnTo>
                  <a:lnTo>
                    <a:pt x="101346" y="6221"/>
                  </a:lnTo>
                  <a:lnTo>
                    <a:pt x="141727" y="13241"/>
                  </a:lnTo>
                  <a:lnTo>
                    <a:pt x="187523" y="25181"/>
                  </a:ln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14" name="SMARTInkShape-Group312"/>
          <p:cNvGrpSpPr/>
          <p:nvPr/>
        </p:nvGrpSpPr>
        <p:grpSpPr>
          <a:xfrm>
            <a:off x="3118577" y="2946797"/>
            <a:ext cx="6076026" cy="717508"/>
            <a:chOff x="1594577" y="2946797"/>
            <a:chExt cx="6076026" cy="717508"/>
          </a:xfrm>
        </p:grpSpPr>
        <p:sp>
          <p:nvSpPr>
            <p:cNvPr id="1383" name="SMARTInkShape-3509"/>
            <p:cNvSpPr/>
            <p:nvPr>
              <p:custDataLst>
                <p:tags r:id="rId72"/>
              </p:custDataLst>
            </p:nvPr>
          </p:nvSpPr>
          <p:spPr bwMode="auto">
            <a:xfrm>
              <a:off x="2672385" y="3007419"/>
              <a:ext cx="269093" cy="319663"/>
            </a:xfrm>
            <a:custGeom>
              <a:avLst/>
              <a:gdLst/>
              <a:ahLst/>
              <a:cxnLst/>
              <a:rect l="0" t="0" r="0" b="0"/>
              <a:pathLst>
                <a:path w="269093" h="319663">
                  <a:moveTo>
                    <a:pt x="176185" y="117972"/>
                  </a:moveTo>
                  <a:lnTo>
                    <a:pt x="176185" y="117972"/>
                  </a:lnTo>
                  <a:lnTo>
                    <a:pt x="176185" y="113231"/>
                  </a:lnTo>
                  <a:lnTo>
                    <a:pt x="173540" y="108258"/>
                  </a:lnTo>
                  <a:lnTo>
                    <a:pt x="171445" y="105543"/>
                  </a:lnTo>
                  <a:lnTo>
                    <a:pt x="168064" y="104725"/>
                  </a:lnTo>
                  <a:lnTo>
                    <a:pt x="138025" y="113018"/>
                  </a:lnTo>
                  <a:lnTo>
                    <a:pt x="112954" y="125985"/>
                  </a:lnTo>
                  <a:lnTo>
                    <a:pt x="78808" y="161410"/>
                  </a:lnTo>
                  <a:lnTo>
                    <a:pt x="49280" y="200746"/>
                  </a:lnTo>
                  <a:lnTo>
                    <a:pt x="19818" y="241699"/>
                  </a:lnTo>
                  <a:lnTo>
                    <a:pt x="3011" y="277459"/>
                  </a:lnTo>
                  <a:lnTo>
                    <a:pt x="0" y="291711"/>
                  </a:lnTo>
                  <a:lnTo>
                    <a:pt x="1182" y="298290"/>
                  </a:lnTo>
                  <a:lnTo>
                    <a:pt x="7786" y="310892"/>
                  </a:lnTo>
                  <a:lnTo>
                    <a:pt x="14691" y="317816"/>
                  </a:lnTo>
                  <a:lnTo>
                    <a:pt x="17921" y="319662"/>
                  </a:lnTo>
                  <a:lnTo>
                    <a:pt x="32093" y="313776"/>
                  </a:lnTo>
                  <a:lnTo>
                    <a:pt x="68788" y="285744"/>
                  </a:lnTo>
                  <a:lnTo>
                    <a:pt x="104700" y="250551"/>
                  </a:lnTo>
                  <a:lnTo>
                    <a:pt x="143103" y="206411"/>
                  </a:lnTo>
                  <a:lnTo>
                    <a:pt x="174321" y="171296"/>
                  </a:lnTo>
                  <a:lnTo>
                    <a:pt x="199776" y="135756"/>
                  </a:lnTo>
                  <a:lnTo>
                    <a:pt x="219886" y="100090"/>
                  </a:lnTo>
                  <a:lnTo>
                    <a:pt x="244459" y="57223"/>
                  </a:lnTo>
                  <a:lnTo>
                    <a:pt x="264674" y="16339"/>
                  </a:lnTo>
                  <a:lnTo>
                    <a:pt x="267920" y="11521"/>
                  </a:lnTo>
                  <a:lnTo>
                    <a:pt x="269092" y="7317"/>
                  </a:lnTo>
                  <a:lnTo>
                    <a:pt x="268881" y="3522"/>
                  </a:lnTo>
                  <a:lnTo>
                    <a:pt x="267748" y="0"/>
                  </a:lnTo>
                  <a:lnTo>
                    <a:pt x="265008" y="628"/>
                  </a:lnTo>
                  <a:lnTo>
                    <a:pt x="246354" y="23024"/>
                  </a:lnTo>
                  <a:lnTo>
                    <a:pt x="223560" y="65593"/>
                  </a:lnTo>
                  <a:lnTo>
                    <a:pt x="205877" y="102562"/>
                  </a:lnTo>
                  <a:lnTo>
                    <a:pt x="188070" y="143392"/>
                  </a:lnTo>
                  <a:lnTo>
                    <a:pt x="170226" y="182168"/>
                  </a:lnTo>
                  <a:lnTo>
                    <a:pt x="161852" y="218793"/>
                  </a:lnTo>
                  <a:lnTo>
                    <a:pt x="159371" y="259521"/>
                  </a:lnTo>
                  <a:lnTo>
                    <a:pt x="185115" y="31442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4" name="SMARTInkShape-3510"/>
            <p:cNvSpPr/>
            <p:nvPr>
              <p:custDataLst>
                <p:tags r:id="rId73"/>
              </p:custDataLst>
            </p:nvPr>
          </p:nvSpPr>
          <p:spPr bwMode="auto">
            <a:xfrm>
              <a:off x="3074141" y="3000375"/>
              <a:ext cx="140548" cy="333621"/>
            </a:xfrm>
            <a:custGeom>
              <a:avLst/>
              <a:gdLst/>
              <a:ahLst/>
              <a:cxnLst/>
              <a:rect l="0" t="0" r="0" b="0"/>
              <a:pathLst>
                <a:path w="140548" h="333621">
                  <a:moveTo>
                    <a:pt x="140547" y="0"/>
                  </a:moveTo>
                  <a:lnTo>
                    <a:pt x="140547" y="0"/>
                  </a:lnTo>
                  <a:lnTo>
                    <a:pt x="139554" y="14258"/>
                  </a:lnTo>
                  <a:lnTo>
                    <a:pt x="128187" y="38829"/>
                  </a:lnTo>
                  <a:lnTo>
                    <a:pt x="107127" y="76792"/>
                  </a:lnTo>
                  <a:lnTo>
                    <a:pt x="85004" y="110837"/>
                  </a:lnTo>
                  <a:lnTo>
                    <a:pt x="59597" y="150801"/>
                  </a:lnTo>
                  <a:lnTo>
                    <a:pt x="37958" y="189320"/>
                  </a:lnTo>
                  <a:lnTo>
                    <a:pt x="18979" y="225869"/>
                  </a:lnTo>
                  <a:lnTo>
                    <a:pt x="2909" y="267638"/>
                  </a:lnTo>
                  <a:lnTo>
                    <a:pt x="0" y="289937"/>
                  </a:lnTo>
                  <a:lnTo>
                    <a:pt x="3997" y="310431"/>
                  </a:lnTo>
                  <a:lnTo>
                    <a:pt x="7842" y="320063"/>
                  </a:lnTo>
                  <a:lnTo>
                    <a:pt x="12390" y="326485"/>
                  </a:lnTo>
                  <a:lnTo>
                    <a:pt x="22734" y="333620"/>
                  </a:lnTo>
                  <a:lnTo>
                    <a:pt x="78039" y="3125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5" name="SMARTInkShape-3511"/>
            <p:cNvSpPr/>
            <p:nvPr>
              <p:custDataLst>
                <p:tags r:id="rId74"/>
              </p:custDataLst>
            </p:nvPr>
          </p:nvSpPr>
          <p:spPr bwMode="auto">
            <a:xfrm>
              <a:off x="3009305" y="3143250"/>
              <a:ext cx="169665" cy="22601"/>
            </a:xfrm>
            <a:custGeom>
              <a:avLst/>
              <a:gdLst/>
              <a:ahLst/>
              <a:cxnLst/>
              <a:rect l="0" t="0" r="0" b="0"/>
              <a:pathLst>
                <a:path w="169665" h="22601">
                  <a:moveTo>
                    <a:pt x="0" y="17859"/>
                  </a:moveTo>
                  <a:lnTo>
                    <a:pt x="0" y="17859"/>
                  </a:lnTo>
                  <a:lnTo>
                    <a:pt x="9481" y="22600"/>
                  </a:lnTo>
                  <a:lnTo>
                    <a:pt x="49865" y="19825"/>
                  </a:lnTo>
                  <a:lnTo>
                    <a:pt x="91209" y="18248"/>
                  </a:lnTo>
                  <a:lnTo>
                    <a:pt x="120290" y="15329"/>
                  </a:lnTo>
                  <a:lnTo>
                    <a:pt x="169664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6" name="SMARTInkShape-3512"/>
            <p:cNvSpPr/>
            <p:nvPr>
              <p:custDataLst>
                <p:tags r:id="rId75"/>
              </p:custDataLst>
            </p:nvPr>
          </p:nvSpPr>
          <p:spPr bwMode="auto">
            <a:xfrm>
              <a:off x="3181156" y="2946797"/>
              <a:ext cx="370563" cy="370074"/>
            </a:xfrm>
            <a:custGeom>
              <a:avLst/>
              <a:gdLst/>
              <a:ahLst/>
              <a:cxnLst/>
              <a:rect l="0" t="0" r="0" b="0"/>
              <a:pathLst>
                <a:path w="370563" h="370074">
                  <a:moveTo>
                    <a:pt x="167477" y="0"/>
                  </a:moveTo>
                  <a:lnTo>
                    <a:pt x="167477" y="0"/>
                  </a:lnTo>
                  <a:lnTo>
                    <a:pt x="150308" y="39079"/>
                  </a:lnTo>
                  <a:lnTo>
                    <a:pt x="138798" y="74527"/>
                  </a:lnTo>
                  <a:lnTo>
                    <a:pt x="124363" y="114907"/>
                  </a:lnTo>
                  <a:lnTo>
                    <a:pt x="107518" y="158290"/>
                  </a:lnTo>
                  <a:lnTo>
                    <a:pt x="89960" y="202564"/>
                  </a:lnTo>
                  <a:lnTo>
                    <a:pt x="67449" y="242361"/>
                  </a:lnTo>
                  <a:lnTo>
                    <a:pt x="46668" y="279288"/>
                  </a:lnTo>
                  <a:lnTo>
                    <a:pt x="28005" y="319200"/>
                  </a:lnTo>
                  <a:lnTo>
                    <a:pt x="5194" y="358260"/>
                  </a:lnTo>
                  <a:lnTo>
                    <a:pt x="0" y="370073"/>
                  </a:lnTo>
                  <a:lnTo>
                    <a:pt x="7942" y="359352"/>
                  </a:lnTo>
                  <a:lnTo>
                    <a:pt x="27603" y="323102"/>
                  </a:lnTo>
                  <a:lnTo>
                    <a:pt x="60913" y="278907"/>
                  </a:lnTo>
                  <a:lnTo>
                    <a:pt x="96156" y="238868"/>
                  </a:lnTo>
                  <a:lnTo>
                    <a:pt x="131781" y="202516"/>
                  </a:lnTo>
                  <a:lnTo>
                    <a:pt x="172909" y="176411"/>
                  </a:lnTo>
                  <a:lnTo>
                    <a:pt x="178044" y="175154"/>
                  </a:lnTo>
                  <a:lnTo>
                    <a:pt x="182459" y="175308"/>
                  </a:lnTo>
                  <a:lnTo>
                    <a:pt x="186395" y="176403"/>
                  </a:lnTo>
                  <a:lnTo>
                    <a:pt x="188026" y="181102"/>
                  </a:lnTo>
                  <a:lnTo>
                    <a:pt x="185582" y="205685"/>
                  </a:lnTo>
                  <a:lnTo>
                    <a:pt x="177582" y="232261"/>
                  </a:lnTo>
                  <a:lnTo>
                    <a:pt x="156705" y="276832"/>
                  </a:lnTo>
                  <a:lnTo>
                    <a:pt x="143483" y="321470"/>
                  </a:lnTo>
                  <a:lnTo>
                    <a:pt x="142551" y="330399"/>
                  </a:lnTo>
                  <a:lnTo>
                    <a:pt x="146808" y="345612"/>
                  </a:lnTo>
                  <a:lnTo>
                    <a:pt x="150721" y="352447"/>
                  </a:lnTo>
                  <a:lnTo>
                    <a:pt x="155314" y="357004"/>
                  </a:lnTo>
                  <a:lnTo>
                    <a:pt x="165709" y="362067"/>
                  </a:lnTo>
                  <a:lnTo>
                    <a:pt x="192199" y="360176"/>
                  </a:lnTo>
                  <a:lnTo>
                    <a:pt x="220443" y="353333"/>
                  </a:lnTo>
                  <a:lnTo>
                    <a:pt x="247663" y="335540"/>
                  </a:lnTo>
                  <a:lnTo>
                    <a:pt x="285401" y="294181"/>
                  </a:lnTo>
                  <a:lnTo>
                    <a:pt x="314904" y="258862"/>
                  </a:lnTo>
                  <a:lnTo>
                    <a:pt x="339841" y="217086"/>
                  </a:lnTo>
                  <a:lnTo>
                    <a:pt x="365106" y="174769"/>
                  </a:lnTo>
                  <a:lnTo>
                    <a:pt x="370562" y="155412"/>
                  </a:lnTo>
                  <a:lnTo>
                    <a:pt x="367359" y="154209"/>
                  </a:lnTo>
                  <a:lnTo>
                    <a:pt x="353217" y="160811"/>
                  </a:lnTo>
                  <a:lnTo>
                    <a:pt x="325066" y="184158"/>
                  </a:lnTo>
                  <a:lnTo>
                    <a:pt x="291871" y="222283"/>
                  </a:lnTo>
                  <a:lnTo>
                    <a:pt x="256651" y="258771"/>
                  </a:lnTo>
                  <a:lnTo>
                    <a:pt x="239429" y="285693"/>
                  </a:lnTo>
                  <a:lnTo>
                    <a:pt x="232783" y="307782"/>
                  </a:lnTo>
                  <a:lnTo>
                    <a:pt x="236520" y="323323"/>
                  </a:lnTo>
                  <a:lnTo>
                    <a:pt x="240295" y="331635"/>
                  </a:lnTo>
                  <a:lnTo>
                    <a:pt x="255072" y="343515"/>
                  </a:lnTo>
                  <a:lnTo>
                    <a:pt x="275861" y="351111"/>
                  </a:lnTo>
                  <a:lnTo>
                    <a:pt x="314464" y="354395"/>
                  </a:lnTo>
                  <a:lnTo>
                    <a:pt x="363930" y="34825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7" name="SMARTInkShape-3513"/>
            <p:cNvSpPr/>
            <p:nvPr>
              <p:custDataLst>
                <p:tags r:id="rId76"/>
              </p:custDataLst>
            </p:nvPr>
          </p:nvSpPr>
          <p:spPr bwMode="auto">
            <a:xfrm>
              <a:off x="3705110" y="3077980"/>
              <a:ext cx="179305" cy="231579"/>
            </a:xfrm>
            <a:custGeom>
              <a:avLst/>
              <a:gdLst/>
              <a:ahLst/>
              <a:cxnLst/>
              <a:rect l="0" t="0" r="0" b="0"/>
              <a:pathLst>
                <a:path w="179305" h="231579">
                  <a:moveTo>
                    <a:pt x="170374" y="38481"/>
                  </a:moveTo>
                  <a:lnTo>
                    <a:pt x="170374" y="38481"/>
                  </a:lnTo>
                  <a:lnTo>
                    <a:pt x="170374" y="9802"/>
                  </a:lnTo>
                  <a:lnTo>
                    <a:pt x="168390" y="6463"/>
                  </a:lnTo>
                  <a:lnTo>
                    <a:pt x="160893" y="107"/>
                  </a:lnTo>
                  <a:lnTo>
                    <a:pt x="154132" y="0"/>
                  </a:lnTo>
                  <a:lnTo>
                    <a:pt x="136036" y="5173"/>
                  </a:lnTo>
                  <a:lnTo>
                    <a:pt x="98218" y="31791"/>
                  </a:lnTo>
                  <a:lnTo>
                    <a:pt x="56204" y="68358"/>
                  </a:lnTo>
                  <a:lnTo>
                    <a:pt x="30713" y="101903"/>
                  </a:lnTo>
                  <a:lnTo>
                    <a:pt x="4321" y="144054"/>
                  </a:lnTo>
                  <a:lnTo>
                    <a:pt x="0" y="168084"/>
                  </a:lnTo>
                  <a:lnTo>
                    <a:pt x="3146" y="198921"/>
                  </a:lnTo>
                  <a:lnTo>
                    <a:pt x="5311" y="204972"/>
                  </a:lnTo>
                  <a:lnTo>
                    <a:pt x="20945" y="216987"/>
                  </a:lnTo>
                  <a:lnTo>
                    <a:pt x="44430" y="226958"/>
                  </a:lnTo>
                  <a:lnTo>
                    <a:pt x="85543" y="231578"/>
                  </a:lnTo>
                  <a:lnTo>
                    <a:pt x="128152" y="226113"/>
                  </a:lnTo>
                  <a:lnTo>
                    <a:pt x="179304" y="2081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8" name="SMARTInkShape-3514"/>
            <p:cNvSpPr/>
            <p:nvPr>
              <p:custDataLst>
                <p:tags r:id="rId77"/>
              </p:custDataLst>
            </p:nvPr>
          </p:nvSpPr>
          <p:spPr bwMode="auto">
            <a:xfrm>
              <a:off x="3914504" y="3108772"/>
              <a:ext cx="300310" cy="187076"/>
            </a:xfrm>
            <a:custGeom>
              <a:avLst/>
              <a:gdLst/>
              <a:ahLst/>
              <a:cxnLst/>
              <a:rect l="0" t="0" r="0" b="0"/>
              <a:pathLst>
                <a:path w="300310" h="187076">
                  <a:moveTo>
                    <a:pt x="139574" y="7689"/>
                  </a:moveTo>
                  <a:lnTo>
                    <a:pt x="139574" y="7689"/>
                  </a:lnTo>
                  <a:lnTo>
                    <a:pt x="139574" y="2948"/>
                  </a:lnTo>
                  <a:lnTo>
                    <a:pt x="138582" y="1552"/>
                  </a:lnTo>
                  <a:lnTo>
                    <a:pt x="136929" y="621"/>
                  </a:lnTo>
                  <a:lnTo>
                    <a:pt x="134834" y="0"/>
                  </a:lnTo>
                  <a:lnTo>
                    <a:pt x="122405" y="3867"/>
                  </a:lnTo>
                  <a:lnTo>
                    <a:pt x="81894" y="38920"/>
                  </a:lnTo>
                  <a:lnTo>
                    <a:pt x="40807" y="79711"/>
                  </a:lnTo>
                  <a:lnTo>
                    <a:pt x="13409" y="123852"/>
                  </a:lnTo>
                  <a:lnTo>
                    <a:pt x="4126" y="142661"/>
                  </a:lnTo>
                  <a:lnTo>
                    <a:pt x="0" y="164249"/>
                  </a:lnTo>
                  <a:lnTo>
                    <a:pt x="1876" y="172586"/>
                  </a:lnTo>
                  <a:lnTo>
                    <a:pt x="6104" y="179136"/>
                  </a:lnTo>
                  <a:lnTo>
                    <a:pt x="11899" y="184495"/>
                  </a:lnTo>
                  <a:lnTo>
                    <a:pt x="19731" y="187075"/>
                  </a:lnTo>
                  <a:lnTo>
                    <a:pt x="48723" y="185966"/>
                  </a:lnTo>
                  <a:lnTo>
                    <a:pt x="76606" y="178361"/>
                  </a:lnTo>
                  <a:lnTo>
                    <a:pt x="102727" y="162990"/>
                  </a:lnTo>
                  <a:lnTo>
                    <a:pt x="143182" y="121497"/>
                  </a:lnTo>
                  <a:lnTo>
                    <a:pt x="170714" y="97124"/>
                  </a:lnTo>
                  <a:lnTo>
                    <a:pt x="182866" y="76521"/>
                  </a:lnTo>
                  <a:lnTo>
                    <a:pt x="186295" y="68460"/>
                  </a:lnTo>
                  <a:lnTo>
                    <a:pt x="186596" y="62093"/>
                  </a:lnTo>
                  <a:lnTo>
                    <a:pt x="184812" y="56857"/>
                  </a:lnTo>
                  <a:lnTo>
                    <a:pt x="181639" y="52374"/>
                  </a:lnTo>
                  <a:lnTo>
                    <a:pt x="178531" y="50377"/>
                  </a:lnTo>
                  <a:lnTo>
                    <a:pt x="175468" y="50038"/>
                  </a:lnTo>
                  <a:lnTo>
                    <a:pt x="172433" y="50805"/>
                  </a:lnTo>
                  <a:lnTo>
                    <a:pt x="158681" y="61364"/>
                  </a:lnTo>
                  <a:lnTo>
                    <a:pt x="128724" y="100142"/>
                  </a:lnTo>
                  <a:lnTo>
                    <a:pt x="123791" y="117875"/>
                  </a:lnTo>
                  <a:lnTo>
                    <a:pt x="122638" y="129752"/>
                  </a:lnTo>
                  <a:lnTo>
                    <a:pt x="127416" y="144291"/>
                  </a:lnTo>
                  <a:lnTo>
                    <a:pt x="131469" y="152335"/>
                  </a:lnTo>
                  <a:lnTo>
                    <a:pt x="149201" y="163919"/>
                  </a:lnTo>
                  <a:lnTo>
                    <a:pt x="181783" y="173372"/>
                  </a:lnTo>
                  <a:lnTo>
                    <a:pt x="215580" y="173528"/>
                  </a:lnTo>
                  <a:lnTo>
                    <a:pt x="300309" y="14163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89" name="SMARTInkShape-3515"/>
            <p:cNvSpPr/>
            <p:nvPr>
              <p:custDataLst>
                <p:tags r:id="rId78"/>
              </p:custDataLst>
            </p:nvPr>
          </p:nvSpPr>
          <p:spPr bwMode="auto">
            <a:xfrm>
              <a:off x="4214858" y="3101798"/>
              <a:ext cx="133901" cy="225566"/>
            </a:xfrm>
            <a:custGeom>
              <a:avLst/>
              <a:gdLst/>
              <a:ahLst/>
              <a:cxnLst/>
              <a:rect l="0" t="0" r="0" b="0"/>
              <a:pathLst>
                <a:path w="133901" h="225566">
                  <a:moveTo>
                    <a:pt x="44603" y="41452"/>
                  </a:moveTo>
                  <a:lnTo>
                    <a:pt x="44603" y="41452"/>
                  </a:lnTo>
                  <a:lnTo>
                    <a:pt x="39863" y="41452"/>
                  </a:lnTo>
                  <a:lnTo>
                    <a:pt x="38466" y="44429"/>
                  </a:lnTo>
                  <a:lnTo>
                    <a:pt x="31301" y="88219"/>
                  </a:lnTo>
                  <a:lnTo>
                    <a:pt x="20514" y="131388"/>
                  </a:lnTo>
                  <a:lnTo>
                    <a:pt x="11779" y="170405"/>
                  </a:lnTo>
                  <a:lnTo>
                    <a:pt x="2584" y="211710"/>
                  </a:lnTo>
                  <a:lnTo>
                    <a:pt x="474" y="225565"/>
                  </a:lnTo>
                  <a:lnTo>
                    <a:pt x="0" y="203818"/>
                  </a:lnTo>
                  <a:lnTo>
                    <a:pt x="4708" y="163203"/>
                  </a:lnTo>
                  <a:lnTo>
                    <a:pt x="7647" y="121403"/>
                  </a:lnTo>
                  <a:lnTo>
                    <a:pt x="15769" y="78852"/>
                  </a:lnTo>
                  <a:lnTo>
                    <a:pt x="26027" y="49888"/>
                  </a:lnTo>
                  <a:lnTo>
                    <a:pt x="46044" y="19588"/>
                  </a:lnTo>
                  <a:lnTo>
                    <a:pt x="63992" y="3995"/>
                  </a:lnTo>
                  <a:lnTo>
                    <a:pt x="72403" y="0"/>
                  </a:lnTo>
                  <a:lnTo>
                    <a:pt x="84739" y="3516"/>
                  </a:lnTo>
                  <a:lnTo>
                    <a:pt x="98160" y="11693"/>
                  </a:lnTo>
                  <a:lnTo>
                    <a:pt x="114860" y="33111"/>
                  </a:lnTo>
                  <a:lnTo>
                    <a:pt x="133900" y="6824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0" name="SMARTInkShape-3516"/>
            <p:cNvSpPr/>
            <p:nvPr>
              <p:custDataLst>
                <p:tags r:id="rId79"/>
              </p:custDataLst>
            </p:nvPr>
          </p:nvSpPr>
          <p:spPr bwMode="auto">
            <a:xfrm>
              <a:off x="4384599" y="3109874"/>
              <a:ext cx="160613" cy="223197"/>
            </a:xfrm>
            <a:custGeom>
              <a:avLst/>
              <a:gdLst/>
              <a:ahLst/>
              <a:cxnLst/>
              <a:rect l="0" t="0" r="0" b="0"/>
              <a:pathLst>
                <a:path w="160613" h="223197">
                  <a:moveTo>
                    <a:pt x="44526" y="51235"/>
                  </a:moveTo>
                  <a:lnTo>
                    <a:pt x="44526" y="51235"/>
                  </a:lnTo>
                  <a:lnTo>
                    <a:pt x="37458" y="80376"/>
                  </a:lnTo>
                  <a:lnTo>
                    <a:pt x="28712" y="122983"/>
                  </a:lnTo>
                  <a:lnTo>
                    <a:pt x="17553" y="163744"/>
                  </a:lnTo>
                  <a:lnTo>
                    <a:pt x="10535" y="204759"/>
                  </a:lnTo>
                  <a:lnTo>
                    <a:pt x="6929" y="216371"/>
                  </a:lnTo>
                  <a:lnTo>
                    <a:pt x="3011" y="222856"/>
                  </a:lnTo>
                  <a:lnTo>
                    <a:pt x="1967" y="223196"/>
                  </a:lnTo>
                  <a:lnTo>
                    <a:pt x="1271" y="222430"/>
                  </a:lnTo>
                  <a:lnTo>
                    <a:pt x="0" y="180799"/>
                  </a:lnTo>
                  <a:lnTo>
                    <a:pt x="6039" y="142459"/>
                  </a:lnTo>
                  <a:lnTo>
                    <a:pt x="10906" y="102548"/>
                  </a:lnTo>
                  <a:lnTo>
                    <a:pt x="21005" y="71069"/>
                  </a:lnTo>
                  <a:lnTo>
                    <a:pt x="42195" y="38507"/>
                  </a:lnTo>
                  <a:lnTo>
                    <a:pt x="69081" y="19131"/>
                  </a:lnTo>
                  <a:lnTo>
                    <a:pt x="110745" y="2928"/>
                  </a:lnTo>
                  <a:lnTo>
                    <a:pt x="122905" y="0"/>
                  </a:lnTo>
                  <a:lnTo>
                    <a:pt x="160612" y="244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1" name="SMARTInkShape-3517"/>
            <p:cNvSpPr/>
            <p:nvPr>
              <p:custDataLst>
                <p:tags r:id="rId80"/>
              </p:custDataLst>
            </p:nvPr>
          </p:nvSpPr>
          <p:spPr bwMode="auto">
            <a:xfrm>
              <a:off x="4434600" y="3132850"/>
              <a:ext cx="307065" cy="499653"/>
            </a:xfrm>
            <a:custGeom>
              <a:avLst/>
              <a:gdLst/>
              <a:ahLst/>
              <a:cxnLst/>
              <a:rect l="0" t="0" r="0" b="0"/>
              <a:pathLst>
                <a:path w="307065" h="499653">
                  <a:moveTo>
                    <a:pt x="173119" y="10400"/>
                  </a:moveTo>
                  <a:lnTo>
                    <a:pt x="173119" y="10400"/>
                  </a:lnTo>
                  <a:lnTo>
                    <a:pt x="168378" y="10400"/>
                  </a:lnTo>
                  <a:lnTo>
                    <a:pt x="163405" y="18337"/>
                  </a:lnTo>
                  <a:lnTo>
                    <a:pt x="147387" y="57167"/>
                  </a:lnTo>
                  <a:lnTo>
                    <a:pt x="140359" y="98230"/>
                  </a:lnTo>
                  <a:lnTo>
                    <a:pt x="138277" y="132335"/>
                  </a:lnTo>
                  <a:lnTo>
                    <a:pt x="143081" y="149260"/>
                  </a:lnTo>
                  <a:lnTo>
                    <a:pt x="147140" y="156551"/>
                  </a:lnTo>
                  <a:lnTo>
                    <a:pt x="151831" y="161412"/>
                  </a:lnTo>
                  <a:lnTo>
                    <a:pt x="162335" y="166813"/>
                  </a:lnTo>
                  <a:lnTo>
                    <a:pt x="173618" y="166568"/>
                  </a:lnTo>
                  <a:lnTo>
                    <a:pt x="179404" y="165113"/>
                  </a:lnTo>
                  <a:lnTo>
                    <a:pt x="201770" y="144105"/>
                  </a:lnTo>
                  <a:lnTo>
                    <a:pt x="227873" y="107587"/>
                  </a:lnTo>
                  <a:lnTo>
                    <a:pt x="246259" y="65831"/>
                  </a:lnTo>
                  <a:lnTo>
                    <a:pt x="268705" y="23885"/>
                  </a:lnTo>
                  <a:lnTo>
                    <a:pt x="281587" y="3371"/>
                  </a:lnTo>
                  <a:lnTo>
                    <a:pt x="284127" y="753"/>
                  </a:lnTo>
                  <a:lnTo>
                    <a:pt x="285819" y="0"/>
                  </a:lnTo>
                  <a:lnTo>
                    <a:pt x="286948" y="490"/>
                  </a:lnTo>
                  <a:lnTo>
                    <a:pt x="288907" y="42842"/>
                  </a:lnTo>
                  <a:lnTo>
                    <a:pt x="286471" y="80866"/>
                  </a:lnTo>
                  <a:lnTo>
                    <a:pt x="279465" y="122560"/>
                  </a:lnTo>
                  <a:lnTo>
                    <a:pt x="273962" y="155499"/>
                  </a:lnTo>
                  <a:lnTo>
                    <a:pt x="268209" y="189982"/>
                  </a:lnTo>
                  <a:lnTo>
                    <a:pt x="259699" y="225152"/>
                  </a:lnTo>
                  <a:lnTo>
                    <a:pt x="250294" y="260627"/>
                  </a:lnTo>
                  <a:lnTo>
                    <a:pt x="242807" y="296237"/>
                  </a:lnTo>
                  <a:lnTo>
                    <a:pt x="233526" y="331907"/>
                  </a:lnTo>
                  <a:lnTo>
                    <a:pt x="222787" y="365620"/>
                  </a:lnTo>
                  <a:lnTo>
                    <a:pt x="205585" y="406912"/>
                  </a:lnTo>
                  <a:lnTo>
                    <a:pt x="186928" y="443291"/>
                  </a:lnTo>
                  <a:lnTo>
                    <a:pt x="150537" y="487248"/>
                  </a:lnTo>
                  <a:lnTo>
                    <a:pt x="135301" y="495184"/>
                  </a:lnTo>
                  <a:lnTo>
                    <a:pt x="102051" y="499652"/>
                  </a:lnTo>
                  <a:lnTo>
                    <a:pt x="74065" y="498712"/>
                  </a:lnTo>
                  <a:lnTo>
                    <a:pt x="51704" y="491680"/>
                  </a:lnTo>
                  <a:lnTo>
                    <a:pt x="34490" y="479294"/>
                  </a:lnTo>
                  <a:lnTo>
                    <a:pt x="21217" y="462875"/>
                  </a:lnTo>
                  <a:lnTo>
                    <a:pt x="4612" y="419997"/>
                  </a:lnTo>
                  <a:lnTo>
                    <a:pt x="0" y="395842"/>
                  </a:lnTo>
                  <a:lnTo>
                    <a:pt x="2982" y="355343"/>
                  </a:lnTo>
                  <a:lnTo>
                    <a:pt x="12134" y="317768"/>
                  </a:lnTo>
                  <a:lnTo>
                    <a:pt x="32815" y="282491"/>
                  </a:lnTo>
                  <a:lnTo>
                    <a:pt x="69117" y="243401"/>
                  </a:lnTo>
                  <a:lnTo>
                    <a:pt x="102616" y="218674"/>
                  </a:lnTo>
                  <a:lnTo>
                    <a:pt x="137677" y="201426"/>
                  </a:lnTo>
                  <a:lnTo>
                    <a:pt x="180339" y="186709"/>
                  </a:lnTo>
                  <a:lnTo>
                    <a:pt x="208331" y="182033"/>
                  </a:lnTo>
                  <a:lnTo>
                    <a:pt x="249601" y="187582"/>
                  </a:lnTo>
                  <a:lnTo>
                    <a:pt x="265319" y="192666"/>
                  </a:lnTo>
                  <a:lnTo>
                    <a:pt x="276274" y="200878"/>
                  </a:lnTo>
                  <a:lnTo>
                    <a:pt x="307064" y="2336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2" name="SMARTInkShape-3518"/>
            <p:cNvSpPr/>
            <p:nvPr>
              <p:custDataLst>
                <p:tags r:id="rId81"/>
              </p:custDataLst>
            </p:nvPr>
          </p:nvSpPr>
          <p:spPr bwMode="auto">
            <a:xfrm>
              <a:off x="4777383" y="3170039"/>
              <a:ext cx="71438" cy="160735"/>
            </a:xfrm>
            <a:custGeom>
              <a:avLst/>
              <a:gdLst/>
              <a:ahLst/>
              <a:cxnLst/>
              <a:rect l="0" t="0" r="0" b="0"/>
              <a:pathLst>
                <a:path w="71438" h="160735">
                  <a:moveTo>
                    <a:pt x="71437" y="0"/>
                  </a:moveTo>
                  <a:lnTo>
                    <a:pt x="71437" y="0"/>
                  </a:lnTo>
                  <a:lnTo>
                    <a:pt x="66697" y="4740"/>
                  </a:lnTo>
                  <a:lnTo>
                    <a:pt x="50700" y="44586"/>
                  </a:lnTo>
                  <a:lnTo>
                    <a:pt x="30562" y="88296"/>
                  </a:lnTo>
                  <a:lnTo>
                    <a:pt x="0" y="16073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3" name="SMARTInkShape-3519"/>
            <p:cNvSpPr/>
            <p:nvPr>
              <p:custDataLst>
                <p:tags r:id="rId82"/>
              </p:custDataLst>
            </p:nvPr>
          </p:nvSpPr>
          <p:spPr bwMode="auto">
            <a:xfrm>
              <a:off x="4875609" y="3030949"/>
              <a:ext cx="1" cy="5146"/>
            </a:xfrm>
            <a:custGeom>
              <a:avLst/>
              <a:gdLst/>
              <a:ahLst/>
              <a:cxnLst/>
              <a:rect l="0" t="0" r="0" b="0"/>
              <a:pathLst>
                <a:path w="1" h="5146">
                  <a:moveTo>
                    <a:pt x="0" y="5145"/>
                  </a:moveTo>
                  <a:lnTo>
                    <a:pt x="0" y="5145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4" name="SMARTInkShape-3520"/>
            <p:cNvSpPr/>
            <p:nvPr>
              <p:custDataLst>
                <p:tags r:id="rId83"/>
              </p:custDataLst>
            </p:nvPr>
          </p:nvSpPr>
          <p:spPr bwMode="auto">
            <a:xfrm>
              <a:off x="4897691" y="3122617"/>
              <a:ext cx="149266" cy="217087"/>
            </a:xfrm>
            <a:custGeom>
              <a:avLst/>
              <a:gdLst/>
              <a:ahLst/>
              <a:cxnLst/>
              <a:rect l="0" t="0" r="0" b="0"/>
              <a:pathLst>
                <a:path w="149266" h="217087">
                  <a:moveTo>
                    <a:pt x="13637" y="145649"/>
                  </a:moveTo>
                  <a:lnTo>
                    <a:pt x="13637" y="145649"/>
                  </a:lnTo>
                  <a:lnTo>
                    <a:pt x="8897" y="150389"/>
                  </a:lnTo>
                  <a:lnTo>
                    <a:pt x="6569" y="155362"/>
                  </a:lnTo>
                  <a:lnTo>
                    <a:pt x="5076" y="161899"/>
                  </a:lnTo>
                  <a:lnTo>
                    <a:pt x="4871" y="160147"/>
                  </a:lnTo>
                  <a:lnTo>
                    <a:pt x="3788" y="154077"/>
                  </a:lnTo>
                  <a:lnTo>
                    <a:pt x="0" y="141457"/>
                  </a:lnTo>
                  <a:lnTo>
                    <a:pt x="2748" y="102965"/>
                  </a:lnTo>
                  <a:lnTo>
                    <a:pt x="6111" y="74793"/>
                  </a:lnTo>
                  <a:lnTo>
                    <a:pt x="24748" y="34379"/>
                  </a:lnTo>
                  <a:lnTo>
                    <a:pt x="36435" y="24097"/>
                  </a:lnTo>
                  <a:lnTo>
                    <a:pt x="75795" y="3078"/>
                  </a:lnTo>
                  <a:lnTo>
                    <a:pt x="81864" y="0"/>
                  </a:lnTo>
                  <a:lnTo>
                    <a:pt x="99192" y="1871"/>
                  </a:lnTo>
                  <a:lnTo>
                    <a:pt x="118138" y="10310"/>
                  </a:lnTo>
                  <a:lnTo>
                    <a:pt x="133173" y="23982"/>
                  </a:lnTo>
                  <a:lnTo>
                    <a:pt x="148053" y="48414"/>
                  </a:lnTo>
                  <a:lnTo>
                    <a:pt x="149265" y="88727"/>
                  </a:lnTo>
                  <a:lnTo>
                    <a:pt x="143341" y="124153"/>
                  </a:lnTo>
                  <a:lnTo>
                    <a:pt x="139579" y="162790"/>
                  </a:lnTo>
                  <a:lnTo>
                    <a:pt x="147582" y="21708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5" name="SMARTInkShape-3521"/>
            <p:cNvSpPr/>
            <p:nvPr>
              <p:custDataLst>
                <p:tags r:id="rId84"/>
              </p:custDataLst>
            </p:nvPr>
          </p:nvSpPr>
          <p:spPr bwMode="auto">
            <a:xfrm>
              <a:off x="5013119" y="3137647"/>
              <a:ext cx="299396" cy="526658"/>
            </a:xfrm>
            <a:custGeom>
              <a:avLst/>
              <a:gdLst/>
              <a:ahLst/>
              <a:cxnLst/>
              <a:rect l="0" t="0" r="0" b="0"/>
              <a:pathLst>
                <a:path w="299396" h="526658">
                  <a:moveTo>
                    <a:pt x="246467" y="41322"/>
                  </a:moveTo>
                  <a:lnTo>
                    <a:pt x="246467" y="41322"/>
                  </a:lnTo>
                  <a:lnTo>
                    <a:pt x="246467" y="36581"/>
                  </a:lnTo>
                  <a:lnTo>
                    <a:pt x="251612" y="18961"/>
                  </a:lnTo>
                  <a:lnTo>
                    <a:pt x="249415" y="7902"/>
                  </a:lnTo>
                  <a:lnTo>
                    <a:pt x="247440" y="4159"/>
                  </a:lnTo>
                  <a:lnTo>
                    <a:pt x="245131" y="1664"/>
                  </a:lnTo>
                  <a:lnTo>
                    <a:pt x="242601" y="0"/>
                  </a:lnTo>
                  <a:lnTo>
                    <a:pt x="215335" y="11880"/>
                  </a:lnTo>
                  <a:lnTo>
                    <a:pt x="175935" y="36425"/>
                  </a:lnTo>
                  <a:lnTo>
                    <a:pt x="149502" y="61368"/>
                  </a:lnTo>
                  <a:lnTo>
                    <a:pt x="122288" y="102203"/>
                  </a:lnTo>
                  <a:lnTo>
                    <a:pt x="102544" y="139227"/>
                  </a:lnTo>
                  <a:lnTo>
                    <a:pt x="100811" y="159911"/>
                  </a:lnTo>
                  <a:lnTo>
                    <a:pt x="105414" y="185931"/>
                  </a:lnTo>
                  <a:lnTo>
                    <a:pt x="107783" y="191306"/>
                  </a:lnTo>
                  <a:lnTo>
                    <a:pt x="114324" y="194889"/>
                  </a:lnTo>
                  <a:lnTo>
                    <a:pt x="134819" y="198871"/>
                  </a:lnTo>
                  <a:lnTo>
                    <a:pt x="160466" y="192703"/>
                  </a:lnTo>
                  <a:lnTo>
                    <a:pt x="203131" y="169230"/>
                  </a:lnTo>
                  <a:lnTo>
                    <a:pt x="236804" y="137364"/>
                  </a:lnTo>
                  <a:lnTo>
                    <a:pt x="260947" y="96526"/>
                  </a:lnTo>
                  <a:lnTo>
                    <a:pt x="280306" y="59502"/>
                  </a:lnTo>
                  <a:lnTo>
                    <a:pt x="295117" y="24518"/>
                  </a:lnTo>
                  <a:lnTo>
                    <a:pt x="299072" y="5407"/>
                  </a:lnTo>
                  <a:lnTo>
                    <a:pt x="299395" y="5472"/>
                  </a:lnTo>
                  <a:lnTo>
                    <a:pt x="290246" y="44440"/>
                  </a:lnTo>
                  <a:lnTo>
                    <a:pt x="281928" y="80610"/>
                  </a:lnTo>
                  <a:lnTo>
                    <a:pt x="273178" y="122747"/>
                  </a:lnTo>
                  <a:lnTo>
                    <a:pt x="267269" y="152916"/>
                  </a:lnTo>
                  <a:lnTo>
                    <a:pt x="261335" y="186169"/>
                  </a:lnTo>
                  <a:lnTo>
                    <a:pt x="252744" y="220792"/>
                  </a:lnTo>
                  <a:lnTo>
                    <a:pt x="243304" y="256024"/>
                  </a:lnTo>
                  <a:lnTo>
                    <a:pt x="235801" y="291526"/>
                  </a:lnTo>
                  <a:lnTo>
                    <a:pt x="226513" y="324503"/>
                  </a:lnTo>
                  <a:lnTo>
                    <a:pt x="215770" y="355696"/>
                  </a:lnTo>
                  <a:lnTo>
                    <a:pt x="204381" y="386095"/>
                  </a:lnTo>
                  <a:lnTo>
                    <a:pt x="192704" y="416143"/>
                  </a:lnTo>
                  <a:lnTo>
                    <a:pt x="172329" y="455658"/>
                  </a:lnTo>
                  <a:lnTo>
                    <a:pt x="138777" y="495677"/>
                  </a:lnTo>
                  <a:lnTo>
                    <a:pt x="97238" y="521817"/>
                  </a:lnTo>
                  <a:lnTo>
                    <a:pt x="90426" y="525363"/>
                  </a:lnTo>
                  <a:lnTo>
                    <a:pt x="74920" y="526657"/>
                  </a:lnTo>
                  <a:lnTo>
                    <a:pt x="59099" y="522933"/>
                  </a:lnTo>
                  <a:lnTo>
                    <a:pt x="45452" y="514663"/>
                  </a:lnTo>
                  <a:lnTo>
                    <a:pt x="14478" y="477709"/>
                  </a:lnTo>
                  <a:lnTo>
                    <a:pt x="4455" y="459506"/>
                  </a:lnTo>
                  <a:lnTo>
                    <a:pt x="0" y="438187"/>
                  </a:lnTo>
                  <a:lnTo>
                    <a:pt x="2232" y="403871"/>
                  </a:lnTo>
                  <a:lnTo>
                    <a:pt x="13918" y="368568"/>
                  </a:lnTo>
                  <a:lnTo>
                    <a:pt x="34688" y="337713"/>
                  </a:lnTo>
                  <a:lnTo>
                    <a:pt x="69366" y="307750"/>
                  </a:lnTo>
                  <a:lnTo>
                    <a:pt x="110758" y="285368"/>
                  </a:lnTo>
                  <a:lnTo>
                    <a:pt x="130590" y="278771"/>
                  </a:lnTo>
                  <a:lnTo>
                    <a:pt x="164067" y="275057"/>
                  </a:lnTo>
                  <a:lnTo>
                    <a:pt x="246467" y="2913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6" name="SMARTInkShape-3522"/>
            <p:cNvSpPr/>
            <p:nvPr>
              <p:custDataLst>
                <p:tags r:id="rId85"/>
              </p:custDataLst>
            </p:nvPr>
          </p:nvSpPr>
          <p:spPr bwMode="auto">
            <a:xfrm>
              <a:off x="5467343" y="3108299"/>
              <a:ext cx="211938" cy="202274"/>
            </a:xfrm>
            <a:custGeom>
              <a:avLst/>
              <a:gdLst/>
              <a:ahLst/>
              <a:cxnLst/>
              <a:rect l="0" t="0" r="0" b="0"/>
              <a:pathLst>
                <a:path w="211938" h="202274">
                  <a:moveTo>
                    <a:pt x="211937" y="26021"/>
                  </a:moveTo>
                  <a:lnTo>
                    <a:pt x="211937" y="26021"/>
                  </a:lnTo>
                  <a:lnTo>
                    <a:pt x="211937" y="18333"/>
                  </a:lnTo>
                  <a:lnTo>
                    <a:pt x="207198" y="7979"/>
                  </a:lnTo>
                  <a:lnTo>
                    <a:pt x="201833" y="5063"/>
                  </a:lnTo>
                  <a:lnTo>
                    <a:pt x="158401" y="0"/>
                  </a:lnTo>
                  <a:lnTo>
                    <a:pt x="140519" y="4865"/>
                  </a:lnTo>
                  <a:lnTo>
                    <a:pt x="100045" y="28898"/>
                  </a:lnTo>
                  <a:lnTo>
                    <a:pt x="55817" y="62308"/>
                  </a:lnTo>
                  <a:lnTo>
                    <a:pt x="25914" y="100217"/>
                  </a:lnTo>
                  <a:lnTo>
                    <a:pt x="5638" y="140888"/>
                  </a:lnTo>
                  <a:lnTo>
                    <a:pt x="0" y="163795"/>
                  </a:lnTo>
                  <a:lnTo>
                    <a:pt x="2185" y="170456"/>
                  </a:lnTo>
                  <a:lnTo>
                    <a:pt x="12550" y="183150"/>
                  </a:lnTo>
                  <a:lnTo>
                    <a:pt x="35121" y="196712"/>
                  </a:lnTo>
                  <a:lnTo>
                    <a:pt x="74881" y="202273"/>
                  </a:lnTo>
                  <a:lnTo>
                    <a:pt x="110144" y="199181"/>
                  </a:lnTo>
                  <a:lnTo>
                    <a:pt x="149718" y="189247"/>
                  </a:lnTo>
                  <a:lnTo>
                    <a:pt x="203009" y="1688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7" name="SMARTInkShape-3523"/>
            <p:cNvSpPr/>
            <p:nvPr>
              <p:custDataLst>
                <p:tags r:id="rId86"/>
              </p:custDataLst>
            </p:nvPr>
          </p:nvSpPr>
          <p:spPr bwMode="auto">
            <a:xfrm>
              <a:off x="5694614" y="3113383"/>
              <a:ext cx="446709" cy="529931"/>
            </a:xfrm>
            <a:custGeom>
              <a:avLst/>
              <a:gdLst/>
              <a:ahLst/>
              <a:cxnLst/>
              <a:rect l="0" t="0" r="0" b="0"/>
              <a:pathLst>
                <a:path w="446709" h="529931">
                  <a:moveTo>
                    <a:pt x="163261" y="56656"/>
                  </a:moveTo>
                  <a:lnTo>
                    <a:pt x="163261" y="56656"/>
                  </a:lnTo>
                  <a:lnTo>
                    <a:pt x="163261" y="51915"/>
                  </a:lnTo>
                  <a:lnTo>
                    <a:pt x="180043" y="31497"/>
                  </a:lnTo>
                  <a:lnTo>
                    <a:pt x="183378" y="27977"/>
                  </a:lnTo>
                  <a:lnTo>
                    <a:pt x="187084" y="18774"/>
                  </a:lnTo>
                  <a:lnTo>
                    <a:pt x="188073" y="13542"/>
                  </a:lnTo>
                  <a:lnTo>
                    <a:pt x="186748" y="9062"/>
                  </a:lnTo>
                  <a:lnTo>
                    <a:pt x="179982" y="1438"/>
                  </a:lnTo>
                  <a:lnTo>
                    <a:pt x="175401" y="0"/>
                  </a:lnTo>
                  <a:lnTo>
                    <a:pt x="165018" y="1049"/>
                  </a:lnTo>
                  <a:lnTo>
                    <a:pt x="136048" y="10798"/>
                  </a:lnTo>
                  <a:lnTo>
                    <a:pt x="99325" y="36445"/>
                  </a:lnTo>
                  <a:lnTo>
                    <a:pt x="55917" y="75382"/>
                  </a:lnTo>
                  <a:lnTo>
                    <a:pt x="25089" y="110405"/>
                  </a:lnTo>
                  <a:lnTo>
                    <a:pt x="3537" y="154905"/>
                  </a:lnTo>
                  <a:lnTo>
                    <a:pt x="224" y="163827"/>
                  </a:lnTo>
                  <a:lnTo>
                    <a:pt x="0" y="170767"/>
                  </a:lnTo>
                  <a:lnTo>
                    <a:pt x="1834" y="176387"/>
                  </a:lnTo>
                  <a:lnTo>
                    <a:pt x="5041" y="181125"/>
                  </a:lnTo>
                  <a:lnTo>
                    <a:pt x="19188" y="186389"/>
                  </a:lnTo>
                  <a:lnTo>
                    <a:pt x="37713" y="187737"/>
                  </a:lnTo>
                  <a:lnTo>
                    <a:pt x="64877" y="181926"/>
                  </a:lnTo>
                  <a:lnTo>
                    <a:pt x="103368" y="162686"/>
                  </a:lnTo>
                  <a:lnTo>
                    <a:pt x="144154" y="139777"/>
                  </a:lnTo>
                  <a:lnTo>
                    <a:pt x="182818" y="103137"/>
                  </a:lnTo>
                  <a:lnTo>
                    <a:pt x="203121" y="83988"/>
                  </a:lnTo>
                  <a:lnTo>
                    <a:pt x="218870" y="59740"/>
                  </a:lnTo>
                  <a:lnTo>
                    <a:pt x="220177" y="54743"/>
                  </a:lnTo>
                  <a:lnTo>
                    <a:pt x="220056" y="50420"/>
                  </a:lnTo>
                  <a:lnTo>
                    <a:pt x="218984" y="46545"/>
                  </a:lnTo>
                  <a:lnTo>
                    <a:pt x="216285" y="45947"/>
                  </a:lnTo>
                  <a:lnTo>
                    <a:pt x="207994" y="50573"/>
                  </a:lnTo>
                  <a:lnTo>
                    <a:pt x="192170" y="64335"/>
                  </a:lnTo>
                  <a:lnTo>
                    <a:pt x="174913" y="90461"/>
                  </a:lnTo>
                  <a:lnTo>
                    <a:pt x="166714" y="128078"/>
                  </a:lnTo>
                  <a:lnTo>
                    <a:pt x="172733" y="150907"/>
                  </a:lnTo>
                  <a:lnTo>
                    <a:pt x="184338" y="168990"/>
                  </a:lnTo>
                  <a:lnTo>
                    <a:pt x="196110" y="180335"/>
                  </a:lnTo>
                  <a:lnTo>
                    <a:pt x="218635" y="192300"/>
                  </a:lnTo>
                  <a:lnTo>
                    <a:pt x="248901" y="197389"/>
                  </a:lnTo>
                  <a:lnTo>
                    <a:pt x="287554" y="191979"/>
                  </a:lnTo>
                  <a:lnTo>
                    <a:pt x="326499" y="178710"/>
                  </a:lnTo>
                  <a:lnTo>
                    <a:pt x="367375" y="157274"/>
                  </a:lnTo>
                  <a:lnTo>
                    <a:pt x="396983" y="132939"/>
                  </a:lnTo>
                  <a:lnTo>
                    <a:pt x="433011" y="90216"/>
                  </a:lnTo>
                  <a:lnTo>
                    <a:pt x="443829" y="72773"/>
                  </a:lnTo>
                  <a:lnTo>
                    <a:pt x="446708" y="64481"/>
                  </a:lnTo>
                  <a:lnTo>
                    <a:pt x="446482" y="62865"/>
                  </a:lnTo>
                  <a:lnTo>
                    <a:pt x="445341" y="62780"/>
                  </a:lnTo>
                  <a:lnTo>
                    <a:pt x="443588" y="63715"/>
                  </a:lnTo>
                  <a:lnTo>
                    <a:pt x="417926" y="98915"/>
                  </a:lnTo>
                  <a:lnTo>
                    <a:pt x="400995" y="133780"/>
                  </a:lnTo>
                  <a:lnTo>
                    <a:pt x="382419" y="171671"/>
                  </a:lnTo>
                  <a:lnTo>
                    <a:pt x="366828" y="203023"/>
                  </a:lnTo>
                  <a:lnTo>
                    <a:pt x="349978" y="236802"/>
                  </a:lnTo>
                  <a:lnTo>
                    <a:pt x="333559" y="270666"/>
                  </a:lnTo>
                  <a:lnTo>
                    <a:pt x="319648" y="302253"/>
                  </a:lnTo>
                  <a:lnTo>
                    <a:pt x="304204" y="335475"/>
                  </a:lnTo>
                  <a:lnTo>
                    <a:pt x="288410" y="369091"/>
                  </a:lnTo>
                  <a:lnTo>
                    <a:pt x="274776" y="400568"/>
                  </a:lnTo>
                  <a:lnTo>
                    <a:pt x="264747" y="431094"/>
                  </a:lnTo>
                  <a:lnTo>
                    <a:pt x="253524" y="470879"/>
                  </a:lnTo>
                  <a:lnTo>
                    <a:pt x="243939" y="512158"/>
                  </a:lnTo>
                  <a:lnTo>
                    <a:pt x="234699" y="52993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8" name="SMARTInkShape-3524"/>
            <p:cNvSpPr/>
            <p:nvPr>
              <p:custDataLst>
                <p:tags r:id="rId87"/>
              </p:custDataLst>
            </p:nvPr>
          </p:nvSpPr>
          <p:spPr bwMode="auto">
            <a:xfrm>
              <a:off x="5991820" y="3108743"/>
              <a:ext cx="308809" cy="212520"/>
            </a:xfrm>
            <a:custGeom>
              <a:avLst/>
              <a:gdLst/>
              <a:ahLst/>
              <a:cxnLst/>
              <a:rect l="0" t="0" r="0" b="0"/>
              <a:pathLst>
                <a:path w="308809" h="212520">
                  <a:moveTo>
                    <a:pt x="0" y="177382"/>
                  </a:moveTo>
                  <a:lnTo>
                    <a:pt x="0" y="177382"/>
                  </a:lnTo>
                  <a:lnTo>
                    <a:pt x="12359" y="138527"/>
                  </a:lnTo>
                  <a:lnTo>
                    <a:pt x="27805" y="105015"/>
                  </a:lnTo>
                  <a:lnTo>
                    <a:pt x="47596" y="72596"/>
                  </a:lnTo>
                  <a:lnTo>
                    <a:pt x="80950" y="34975"/>
                  </a:lnTo>
                  <a:lnTo>
                    <a:pt x="112069" y="12597"/>
                  </a:lnTo>
                  <a:lnTo>
                    <a:pt x="151166" y="2879"/>
                  </a:lnTo>
                  <a:lnTo>
                    <a:pt x="189429" y="0"/>
                  </a:lnTo>
                  <a:lnTo>
                    <a:pt x="225902" y="3888"/>
                  </a:lnTo>
                  <a:lnTo>
                    <a:pt x="257102" y="16064"/>
                  </a:lnTo>
                  <a:lnTo>
                    <a:pt x="280459" y="36980"/>
                  </a:lnTo>
                  <a:lnTo>
                    <a:pt x="304145" y="69722"/>
                  </a:lnTo>
                  <a:lnTo>
                    <a:pt x="308808" y="83562"/>
                  </a:lnTo>
                  <a:lnTo>
                    <a:pt x="306692" y="107250"/>
                  </a:lnTo>
                  <a:lnTo>
                    <a:pt x="299783" y="133120"/>
                  </a:lnTo>
                  <a:lnTo>
                    <a:pt x="281970" y="159637"/>
                  </a:lnTo>
                  <a:lnTo>
                    <a:pt x="257841" y="181605"/>
                  </a:lnTo>
                  <a:lnTo>
                    <a:pt x="214165" y="203159"/>
                  </a:lnTo>
                  <a:lnTo>
                    <a:pt x="184834" y="210155"/>
                  </a:lnTo>
                  <a:lnTo>
                    <a:pt x="148848" y="212519"/>
                  </a:lnTo>
                  <a:lnTo>
                    <a:pt x="110358" y="199720"/>
                  </a:lnTo>
                  <a:lnTo>
                    <a:pt x="80368" y="18631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399" name="SMARTInkShape-3525"/>
            <p:cNvSpPr/>
            <p:nvPr>
              <p:custDataLst>
                <p:tags r:id="rId88"/>
              </p:custDataLst>
            </p:nvPr>
          </p:nvSpPr>
          <p:spPr bwMode="auto">
            <a:xfrm>
              <a:off x="6271125" y="3116970"/>
              <a:ext cx="279623" cy="213804"/>
            </a:xfrm>
            <a:custGeom>
              <a:avLst/>
              <a:gdLst/>
              <a:ahLst/>
              <a:cxnLst/>
              <a:rect l="0" t="0" r="0" b="0"/>
              <a:pathLst>
                <a:path w="279623" h="213804">
                  <a:moveTo>
                    <a:pt x="202898" y="26280"/>
                  </a:moveTo>
                  <a:lnTo>
                    <a:pt x="202898" y="26280"/>
                  </a:lnTo>
                  <a:lnTo>
                    <a:pt x="211020" y="19151"/>
                  </a:lnTo>
                  <a:lnTo>
                    <a:pt x="223274" y="11049"/>
                  </a:lnTo>
                  <a:lnTo>
                    <a:pt x="228843" y="1209"/>
                  </a:lnTo>
                  <a:lnTo>
                    <a:pt x="210475" y="0"/>
                  </a:lnTo>
                  <a:lnTo>
                    <a:pt x="175157" y="13863"/>
                  </a:lnTo>
                  <a:lnTo>
                    <a:pt x="132045" y="45214"/>
                  </a:lnTo>
                  <a:lnTo>
                    <a:pt x="98009" y="72239"/>
                  </a:lnTo>
                  <a:lnTo>
                    <a:pt x="53599" y="113778"/>
                  </a:lnTo>
                  <a:lnTo>
                    <a:pt x="14897" y="152859"/>
                  </a:lnTo>
                  <a:lnTo>
                    <a:pt x="5902" y="165551"/>
                  </a:lnTo>
                  <a:lnTo>
                    <a:pt x="0" y="188592"/>
                  </a:lnTo>
                  <a:lnTo>
                    <a:pt x="3141" y="194019"/>
                  </a:lnTo>
                  <a:lnTo>
                    <a:pt x="9203" y="197637"/>
                  </a:lnTo>
                  <a:lnTo>
                    <a:pt x="25529" y="200665"/>
                  </a:lnTo>
                  <a:lnTo>
                    <a:pt x="42709" y="198704"/>
                  </a:lnTo>
                  <a:lnTo>
                    <a:pt x="78984" y="182231"/>
                  </a:lnTo>
                  <a:lnTo>
                    <a:pt x="123337" y="159868"/>
                  </a:lnTo>
                  <a:lnTo>
                    <a:pt x="165574" y="136342"/>
                  </a:lnTo>
                  <a:lnTo>
                    <a:pt x="207726" y="106450"/>
                  </a:lnTo>
                  <a:lnTo>
                    <a:pt x="248378" y="74271"/>
                  </a:lnTo>
                  <a:lnTo>
                    <a:pt x="279622" y="47505"/>
                  </a:lnTo>
                  <a:lnTo>
                    <a:pt x="242054" y="90080"/>
                  </a:lnTo>
                  <a:lnTo>
                    <a:pt x="211889" y="126539"/>
                  </a:lnTo>
                  <a:lnTo>
                    <a:pt x="205915" y="134791"/>
                  </a:lnTo>
                  <a:lnTo>
                    <a:pt x="199279" y="154543"/>
                  </a:lnTo>
                  <a:lnTo>
                    <a:pt x="197321" y="174567"/>
                  </a:lnTo>
                  <a:lnTo>
                    <a:pt x="199758" y="190081"/>
                  </a:lnTo>
                  <a:lnTo>
                    <a:pt x="247547" y="21380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0" name="SMARTInkShape-3526"/>
            <p:cNvSpPr/>
            <p:nvPr>
              <p:custDataLst>
                <p:tags r:id="rId89"/>
              </p:custDataLst>
            </p:nvPr>
          </p:nvSpPr>
          <p:spPr bwMode="auto">
            <a:xfrm>
              <a:off x="6579581" y="3134320"/>
              <a:ext cx="206983" cy="174696"/>
            </a:xfrm>
            <a:custGeom>
              <a:avLst/>
              <a:gdLst/>
              <a:ahLst/>
              <a:cxnLst/>
              <a:rect l="0" t="0" r="0" b="0"/>
              <a:pathLst>
                <a:path w="206983" h="174696">
                  <a:moveTo>
                    <a:pt x="206982" y="0"/>
                  </a:moveTo>
                  <a:lnTo>
                    <a:pt x="206982" y="0"/>
                  </a:lnTo>
                  <a:lnTo>
                    <a:pt x="188755" y="1984"/>
                  </a:lnTo>
                  <a:lnTo>
                    <a:pt x="150979" y="13266"/>
                  </a:lnTo>
                  <a:lnTo>
                    <a:pt x="107395" y="31762"/>
                  </a:lnTo>
                  <a:lnTo>
                    <a:pt x="72633" y="55052"/>
                  </a:lnTo>
                  <a:lnTo>
                    <a:pt x="34812" y="84847"/>
                  </a:lnTo>
                  <a:lnTo>
                    <a:pt x="4698" y="115892"/>
                  </a:lnTo>
                  <a:lnTo>
                    <a:pt x="689" y="121910"/>
                  </a:lnTo>
                  <a:lnTo>
                    <a:pt x="0" y="128898"/>
                  </a:lnTo>
                  <a:lnTo>
                    <a:pt x="4526" y="144601"/>
                  </a:lnTo>
                  <a:lnTo>
                    <a:pt x="21090" y="158855"/>
                  </a:lnTo>
                  <a:lnTo>
                    <a:pt x="43004" y="169821"/>
                  </a:lnTo>
                  <a:lnTo>
                    <a:pt x="62665" y="174695"/>
                  </a:lnTo>
                  <a:lnTo>
                    <a:pt x="105678" y="170695"/>
                  </a:lnTo>
                  <a:lnTo>
                    <a:pt x="162333" y="1607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1" name="SMARTInkShape-3527"/>
            <p:cNvSpPr/>
            <p:nvPr>
              <p:custDataLst>
                <p:tags r:id="rId90"/>
              </p:custDataLst>
            </p:nvPr>
          </p:nvSpPr>
          <p:spPr bwMode="auto">
            <a:xfrm>
              <a:off x="6831211" y="3134320"/>
              <a:ext cx="89298" cy="160736"/>
            </a:xfrm>
            <a:custGeom>
              <a:avLst/>
              <a:gdLst/>
              <a:ahLst/>
              <a:cxnLst/>
              <a:rect l="0" t="0" r="0" b="0"/>
              <a:pathLst>
                <a:path w="89298" h="160736">
                  <a:moveTo>
                    <a:pt x="89297" y="0"/>
                  </a:moveTo>
                  <a:lnTo>
                    <a:pt x="89297" y="0"/>
                  </a:lnTo>
                  <a:lnTo>
                    <a:pt x="89297" y="4741"/>
                  </a:lnTo>
                  <a:lnTo>
                    <a:pt x="64971" y="45284"/>
                  </a:lnTo>
                  <a:lnTo>
                    <a:pt x="42976" y="81823"/>
                  </a:lnTo>
                  <a:lnTo>
                    <a:pt x="0" y="1607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2" name="SMARTInkShape-3528"/>
            <p:cNvSpPr/>
            <p:nvPr>
              <p:custDataLst>
                <p:tags r:id="rId91"/>
              </p:custDataLst>
            </p:nvPr>
          </p:nvSpPr>
          <p:spPr bwMode="auto">
            <a:xfrm>
              <a:off x="6956227" y="3045023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3" name="SMARTInkShape-3529"/>
            <p:cNvSpPr/>
            <p:nvPr>
              <p:custDataLst>
                <p:tags r:id="rId92"/>
              </p:custDataLst>
            </p:nvPr>
          </p:nvSpPr>
          <p:spPr bwMode="auto">
            <a:xfrm>
              <a:off x="6994832" y="2946797"/>
              <a:ext cx="247146" cy="328478"/>
            </a:xfrm>
            <a:custGeom>
              <a:avLst/>
              <a:gdLst/>
              <a:ahLst/>
              <a:cxnLst/>
              <a:rect l="0" t="0" r="0" b="0"/>
              <a:pathLst>
                <a:path w="247146" h="328478">
                  <a:moveTo>
                    <a:pt x="247145" y="0"/>
                  </a:moveTo>
                  <a:lnTo>
                    <a:pt x="247145" y="0"/>
                  </a:lnTo>
                  <a:lnTo>
                    <a:pt x="247145" y="4740"/>
                  </a:lnTo>
                  <a:lnTo>
                    <a:pt x="227717" y="44586"/>
                  </a:lnTo>
                  <a:lnTo>
                    <a:pt x="214698" y="62480"/>
                  </a:lnTo>
                  <a:lnTo>
                    <a:pt x="174002" y="100867"/>
                  </a:lnTo>
                  <a:lnTo>
                    <a:pt x="139484" y="132082"/>
                  </a:lnTo>
                  <a:lnTo>
                    <a:pt x="101474" y="162828"/>
                  </a:lnTo>
                  <a:lnTo>
                    <a:pt x="64084" y="197073"/>
                  </a:lnTo>
                  <a:lnTo>
                    <a:pt x="24784" y="239460"/>
                  </a:lnTo>
                  <a:lnTo>
                    <a:pt x="6855" y="262664"/>
                  </a:lnTo>
                  <a:lnTo>
                    <a:pt x="0" y="291587"/>
                  </a:lnTo>
                  <a:lnTo>
                    <a:pt x="3999" y="300556"/>
                  </a:lnTo>
                  <a:lnTo>
                    <a:pt x="21671" y="315812"/>
                  </a:lnTo>
                  <a:lnTo>
                    <a:pt x="43416" y="323915"/>
                  </a:lnTo>
                  <a:lnTo>
                    <a:pt x="77970" y="328477"/>
                  </a:lnTo>
                  <a:lnTo>
                    <a:pt x="113345" y="327183"/>
                  </a:lnTo>
                  <a:lnTo>
                    <a:pt x="184637" y="30360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4" name="SMARTInkShape-3530"/>
            <p:cNvSpPr/>
            <p:nvPr>
              <p:custDataLst>
                <p:tags r:id="rId93"/>
              </p:custDataLst>
            </p:nvPr>
          </p:nvSpPr>
          <p:spPr bwMode="auto">
            <a:xfrm>
              <a:off x="7009805" y="3125391"/>
              <a:ext cx="160735" cy="8930"/>
            </a:xfrm>
            <a:custGeom>
              <a:avLst/>
              <a:gdLst/>
              <a:ahLst/>
              <a:cxnLst/>
              <a:rect l="0" t="0" r="0" b="0"/>
              <a:pathLst>
                <a:path w="160735" h="8930">
                  <a:moveTo>
                    <a:pt x="0" y="0"/>
                  </a:moveTo>
                  <a:lnTo>
                    <a:pt x="0" y="0"/>
                  </a:lnTo>
                  <a:lnTo>
                    <a:pt x="14258" y="992"/>
                  </a:lnTo>
                  <a:lnTo>
                    <a:pt x="41475" y="7067"/>
                  </a:lnTo>
                  <a:lnTo>
                    <a:pt x="84480" y="8562"/>
                  </a:lnTo>
                  <a:lnTo>
                    <a:pt x="160734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5" name="SMARTInkShape-3531"/>
            <p:cNvSpPr/>
            <p:nvPr>
              <p:custDataLst>
                <p:tags r:id="rId94"/>
              </p:custDataLst>
            </p:nvPr>
          </p:nvSpPr>
          <p:spPr bwMode="auto">
            <a:xfrm>
              <a:off x="7030130" y="3109853"/>
              <a:ext cx="492547" cy="485272"/>
            </a:xfrm>
            <a:custGeom>
              <a:avLst/>
              <a:gdLst/>
              <a:ahLst/>
              <a:cxnLst/>
              <a:rect l="0" t="0" r="0" b="0"/>
              <a:pathLst>
                <a:path w="492547" h="485272">
                  <a:moveTo>
                    <a:pt x="265425" y="33397"/>
                  </a:moveTo>
                  <a:lnTo>
                    <a:pt x="265425" y="33397"/>
                  </a:lnTo>
                  <a:lnTo>
                    <a:pt x="265425" y="38137"/>
                  </a:lnTo>
                  <a:lnTo>
                    <a:pt x="227852" y="78681"/>
                  </a:lnTo>
                  <a:lnTo>
                    <a:pt x="209410" y="110479"/>
                  </a:lnTo>
                  <a:lnTo>
                    <a:pt x="211095" y="127849"/>
                  </a:lnTo>
                  <a:lnTo>
                    <a:pt x="214322" y="138037"/>
                  </a:lnTo>
                  <a:lnTo>
                    <a:pt x="221434" y="145821"/>
                  </a:lnTo>
                  <a:lnTo>
                    <a:pt x="242566" y="157116"/>
                  </a:lnTo>
                  <a:lnTo>
                    <a:pt x="272873" y="164312"/>
                  </a:lnTo>
                  <a:lnTo>
                    <a:pt x="300705" y="161704"/>
                  </a:lnTo>
                  <a:lnTo>
                    <a:pt x="336775" y="150941"/>
                  </a:lnTo>
                  <a:lnTo>
                    <a:pt x="372564" y="130736"/>
                  </a:lnTo>
                  <a:lnTo>
                    <a:pt x="389440" y="118331"/>
                  </a:lnTo>
                  <a:lnTo>
                    <a:pt x="433931" y="74869"/>
                  </a:lnTo>
                  <a:lnTo>
                    <a:pt x="464414" y="31317"/>
                  </a:lnTo>
                  <a:lnTo>
                    <a:pt x="482263" y="5513"/>
                  </a:lnTo>
                  <a:lnTo>
                    <a:pt x="488466" y="1161"/>
                  </a:lnTo>
                  <a:lnTo>
                    <a:pt x="491510" y="0"/>
                  </a:lnTo>
                  <a:lnTo>
                    <a:pt x="492546" y="2202"/>
                  </a:lnTo>
                  <a:lnTo>
                    <a:pt x="489373" y="39909"/>
                  </a:lnTo>
                  <a:lnTo>
                    <a:pt x="479395" y="73140"/>
                  </a:lnTo>
                  <a:lnTo>
                    <a:pt x="468612" y="112862"/>
                  </a:lnTo>
                  <a:lnTo>
                    <a:pt x="454392" y="156051"/>
                  </a:lnTo>
                  <a:lnTo>
                    <a:pt x="440692" y="188121"/>
                  </a:lnTo>
                  <a:lnTo>
                    <a:pt x="425673" y="221225"/>
                  </a:lnTo>
                  <a:lnTo>
                    <a:pt x="412382" y="252475"/>
                  </a:lnTo>
                  <a:lnTo>
                    <a:pt x="394570" y="282901"/>
                  </a:lnTo>
                  <a:lnTo>
                    <a:pt x="373424" y="312959"/>
                  </a:lnTo>
                  <a:lnTo>
                    <a:pt x="350797" y="342855"/>
                  </a:lnTo>
                  <a:lnTo>
                    <a:pt x="327511" y="372679"/>
                  </a:lnTo>
                  <a:lnTo>
                    <a:pt x="289443" y="412068"/>
                  </a:lnTo>
                  <a:lnTo>
                    <a:pt x="246744" y="439945"/>
                  </a:lnTo>
                  <a:lnTo>
                    <a:pt x="202673" y="460772"/>
                  </a:lnTo>
                  <a:lnTo>
                    <a:pt x="160842" y="476865"/>
                  </a:lnTo>
                  <a:lnTo>
                    <a:pt x="120666" y="485271"/>
                  </a:lnTo>
                  <a:lnTo>
                    <a:pt x="82634" y="485117"/>
                  </a:lnTo>
                  <a:lnTo>
                    <a:pt x="62146" y="480224"/>
                  </a:lnTo>
                  <a:lnTo>
                    <a:pt x="27384" y="460914"/>
                  </a:lnTo>
                  <a:lnTo>
                    <a:pt x="14769" y="448631"/>
                  </a:lnTo>
                  <a:lnTo>
                    <a:pt x="5856" y="433250"/>
                  </a:lnTo>
                  <a:lnTo>
                    <a:pt x="0" y="393635"/>
                  </a:lnTo>
                  <a:lnTo>
                    <a:pt x="6568" y="363828"/>
                  </a:lnTo>
                  <a:lnTo>
                    <a:pt x="19409" y="337021"/>
                  </a:lnTo>
                  <a:lnTo>
                    <a:pt x="35037" y="318492"/>
                  </a:lnTo>
                  <a:lnTo>
                    <a:pt x="60571" y="301645"/>
                  </a:lnTo>
                  <a:lnTo>
                    <a:pt x="96469" y="290369"/>
                  </a:lnTo>
                  <a:lnTo>
                    <a:pt x="138524" y="280744"/>
                  </a:lnTo>
                  <a:lnTo>
                    <a:pt x="182405" y="271609"/>
                  </a:lnTo>
                  <a:lnTo>
                    <a:pt x="226825" y="267358"/>
                  </a:lnTo>
                  <a:lnTo>
                    <a:pt x="266665" y="266099"/>
                  </a:lnTo>
                  <a:lnTo>
                    <a:pt x="303605" y="265726"/>
                  </a:lnTo>
                  <a:lnTo>
                    <a:pt x="343521" y="272729"/>
                  </a:lnTo>
                  <a:lnTo>
                    <a:pt x="399370" y="28342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6" name="SMARTInkShape-3532"/>
            <p:cNvSpPr/>
            <p:nvPr>
              <p:custDataLst>
                <p:tags r:id="rId95"/>
              </p:custDataLst>
            </p:nvPr>
          </p:nvSpPr>
          <p:spPr bwMode="auto">
            <a:xfrm>
              <a:off x="3795117" y="3393281"/>
              <a:ext cx="1232298" cy="62509"/>
            </a:xfrm>
            <a:custGeom>
              <a:avLst/>
              <a:gdLst/>
              <a:ahLst/>
              <a:cxnLst/>
              <a:rect l="0" t="0" r="0" b="0"/>
              <a:pathLst>
                <a:path w="1232298" h="62509">
                  <a:moveTo>
                    <a:pt x="0" y="62508"/>
                  </a:moveTo>
                  <a:lnTo>
                    <a:pt x="0" y="62508"/>
                  </a:lnTo>
                  <a:lnTo>
                    <a:pt x="17651" y="59862"/>
                  </a:lnTo>
                  <a:lnTo>
                    <a:pt x="58278" y="54819"/>
                  </a:lnTo>
                  <a:lnTo>
                    <a:pt x="92784" y="49206"/>
                  </a:lnTo>
                  <a:lnTo>
                    <a:pt x="121605" y="46674"/>
                  </a:lnTo>
                  <a:lnTo>
                    <a:pt x="154257" y="44556"/>
                  </a:lnTo>
                  <a:lnTo>
                    <a:pt x="188613" y="40308"/>
                  </a:lnTo>
                  <a:lnTo>
                    <a:pt x="223727" y="37758"/>
                  </a:lnTo>
                  <a:lnTo>
                    <a:pt x="259177" y="35633"/>
                  </a:lnTo>
                  <a:lnTo>
                    <a:pt x="294776" y="31381"/>
                  </a:lnTo>
                  <a:lnTo>
                    <a:pt x="333087" y="26184"/>
                  </a:lnTo>
                  <a:lnTo>
                    <a:pt x="373265" y="21559"/>
                  </a:lnTo>
                  <a:lnTo>
                    <a:pt x="414273" y="19504"/>
                  </a:lnTo>
                  <a:lnTo>
                    <a:pt x="458296" y="18591"/>
                  </a:lnTo>
                  <a:lnTo>
                    <a:pt x="481148" y="18347"/>
                  </a:lnTo>
                  <a:lnTo>
                    <a:pt x="504320" y="17192"/>
                  </a:lnTo>
                  <a:lnTo>
                    <a:pt x="527706" y="15430"/>
                  </a:lnTo>
                  <a:lnTo>
                    <a:pt x="551233" y="13263"/>
                  </a:lnTo>
                  <a:lnTo>
                    <a:pt x="573864" y="11819"/>
                  </a:lnTo>
                  <a:lnTo>
                    <a:pt x="617530" y="10214"/>
                  </a:lnTo>
                  <a:lnTo>
                    <a:pt x="639890" y="9786"/>
                  </a:lnTo>
                  <a:lnTo>
                    <a:pt x="662734" y="9500"/>
                  </a:lnTo>
                  <a:lnTo>
                    <a:pt x="685901" y="9311"/>
                  </a:lnTo>
                  <a:lnTo>
                    <a:pt x="709283" y="9183"/>
                  </a:lnTo>
                  <a:lnTo>
                    <a:pt x="732809" y="9099"/>
                  </a:lnTo>
                  <a:lnTo>
                    <a:pt x="756430" y="9042"/>
                  </a:lnTo>
                  <a:lnTo>
                    <a:pt x="779122" y="9005"/>
                  </a:lnTo>
                  <a:lnTo>
                    <a:pt x="822858" y="8963"/>
                  </a:lnTo>
                  <a:lnTo>
                    <a:pt x="845236" y="8952"/>
                  </a:lnTo>
                  <a:lnTo>
                    <a:pt x="868092" y="8945"/>
                  </a:lnTo>
                  <a:lnTo>
                    <a:pt x="912670" y="8936"/>
                  </a:lnTo>
                  <a:lnTo>
                    <a:pt x="952327" y="8933"/>
                  </a:lnTo>
                  <a:lnTo>
                    <a:pt x="989795" y="8931"/>
                  </a:lnTo>
                  <a:lnTo>
                    <a:pt x="1026292" y="8931"/>
                  </a:lnTo>
                  <a:lnTo>
                    <a:pt x="1062357" y="8930"/>
                  </a:lnTo>
                  <a:lnTo>
                    <a:pt x="1106648" y="8930"/>
                  </a:lnTo>
                  <a:lnTo>
                    <a:pt x="1144908" y="8930"/>
                  </a:lnTo>
                  <a:lnTo>
                    <a:pt x="1185269" y="2793"/>
                  </a:lnTo>
                  <a:lnTo>
                    <a:pt x="1232297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7" name="SMARTInkShape-3533"/>
            <p:cNvSpPr/>
            <p:nvPr>
              <p:custDataLst>
                <p:tags r:id="rId96"/>
              </p:custDataLst>
            </p:nvPr>
          </p:nvSpPr>
          <p:spPr bwMode="auto">
            <a:xfrm>
              <a:off x="5625703" y="3437978"/>
              <a:ext cx="1598415" cy="71390"/>
            </a:xfrm>
            <a:custGeom>
              <a:avLst/>
              <a:gdLst/>
              <a:ahLst/>
              <a:cxnLst/>
              <a:rect l="0" t="0" r="0" b="0"/>
              <a:pathLst>
                <a:path w="1598415" h="71390">
                  <a:moveTo>
                    <a:pt x="0" y="8881"/>
                  </a:moveTo>
                  <a:lnTo>
                    <a:pt x="0" y="8881"/>
                  </a:lnTo>
                  <a:lnTo>
                    <a:pt x="39699" y="8881"/>
                  </a:lnTo>
                  <a:lnTo>
                    <a:pt x="78901" y="8881"/>
                  </a:lnTo>
                  <a:lnTo>
                    <a:pt x="118297" y="8881"/>
                  </a:lnTo>
                  <a:lnTo>
                    <a:pt x="158744" y="8881"/>
                  </a:lnTo>
                  <a:lnTo>
                    <a:pt x="198510" y="6235"/>
                  </a:lnTo>
                  <a:lnTo>
                    <a:pt x="228125" y="2744"/>
                  </a:lnTo>
                  <a:lnTo>
                    <a:pt x="261131" y="1193"/>
                  </a:lnTo>
                  <a:lnTo>
                    <a:pt x="295644" y="503"/>
                  </a:lnTo>
                  <a:lnTo>
                    <a:pt x="330827" y="197"/>
                  </a:lnTo>
                  <a:lnTo>
                    <a:pt x="366308" y="61"/>
                  </a:lnTo>
                  <a:lnTo>
                    <a:pt x="404567" y="0"/>
                  </a:lnTo>
                  <a:lnTo>
                    <a:pt x="443730" y="965"/>
                  </a:lnTo>
                  <a:lnTo>
                    <a:pt x="480979" y="4702"/>
                  </a:lnTo>
                  <a:lnTo>
                    <a:pt x="522669" y="7024"/>
                  </a:lnTo>
                  <a:lnTo>
                    <a:pt x="566665" y="9048"/>
                  </a:lnTo>
                  <a:lnTo>
                    <a:pt x="609369" y="13255"/>
                  </a:lnTo>
                  <a:lnTo>
                    <a:pt x="631472" y="14773"/>
                  </a:lnTo>
                  <a:lnTo>
                    <a:pt x="654145" y="15786"/>
                  </a:lnTo>
                  <a:lnTo>
                    <a:pt x="677199" y="16461"/>
                  </a:lnTo>
                  <a:lnTo>
                    <a:pt x="721334" y="17211"/>
                  </a:lnTo>
                  <a:lnTo>
                    <a:pt x="764101" y="18537"/>
                  </a:lnTo>
                  <a:lnTo>
                    <a:pt x="806259" y="22433"/>
                  </a:lnTo>
                  <a:lnTo>
                    <a:pt x="848147" y="24826"/>
                  </a:lnTo>
                  <a:lnTo>
                    <a:pt x="890907" y="26882"/>
                  </a:lnTo>
                  <a:lnTo>
                    <a:pt x="913423" y="28819"/>
                  </a:lnTo>
                  <a:lnTo>
                    <a:pt x="936370" y="31103"/>
                  </a:lnTo>
                  <a:lnTo>
                    <a:pt x="980389" y="33640"/>
                  </a:lnTo>
                  <a:lnTo>
                    <a:pt x="1023104" y="35760"/>
                  </a:lnTo>
                  <a:lnTo>
                    <a:pt x="1065239" y="40010"/>
                  </a:lnTo>
                  <a:lnTo>
                    <a:pt x="1109763" y="42560"/>
                  </a:lnTo>
                  <a:lnTo>
                    <a:pt x="1154025" y="44685"/>
                  </a:lnTo>
                  <a:lnTo>
                    <a:pt x="1193540" y="48937"/>
                  </a:lnTo>
                  <a:lnTo>
                    <a:pt x="1233592" y="54134"/>
                  </a:lnTo>
                  <a:lnTo>
                    <a:pt x="1273553" y="58759"/>
                  </a:lnTo>
                  <a:lnTo>
                    <a:pt x="1311156" y="60815"/>
                  </a:lnTo>
                  <a:lnTo>
                    <a:pt x="1347712" y="61729"/>
                  </a:lnTo>
                  <a:lnTo>
                    <a:pt x="1381820" y="63127"/>
                  </a:lnTo>
                  <a:lnTo>
                    <a:pt x="1423333" y="68500"/>
                  </a:lnTo>
                  <a:lnTo>
                    <a:pt x="1460769" y="70533"/>
                  </a:lnTo>
                  <a:lnTo>
                    <a:pt x="1496005" y="71135"/>
                  </a:lnTo>
                  <a:lnTo>
                    <a:pt x="1537726" y="71339"/>
                  </a:lnTo>
                  <a:lnTo>
                    <a:pt x="1598414" y="713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8" name="SMARTInkShape-3534"/>
            <p:cNvSpPr/>
            <p:nvPr>
              <p:custDataLst>
                <p:tags r:id="rId97"/>
              </p:custDataLst>
            </p:nvPr>
          </p:nvSpPr>
          <p:spPr bwMode="auto">
            <a:xfrm>
              <a:off x="7661672" y="3286125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09" name="SMARTInkShape-3535"/>
            <p:cNvSpPr/>
            <p:nvPr>
              <p:custDataLst>
                <p:tags r:id="rId98"/>
              </p:custDataLst>
            </p:nvPr>
          </p:nvSpPr>
          <p:spPr bwMode="auto">
            <a:xfrm>
              <a:off x="2326410" y="3125391"/>
              <a:ext cx="154126" cy="187524"/>
            </a:xfrm>
            <a:custGeom>
              <a:avLst/>
              <a:gdLst/>
              <a:ahLst/>
              <a:cxnLst/>
              <a:rect l="0" t="0" r="0" b="0"/>
              <a:pathLst>
                <a:path w="154126" h="187524">
                  <a:moveTo>
                    <a:pt x="31028" y="0"/>
                  </a:moveTo>
                  <a:lnTo>
                    <a:pt x="31028" y="0"/>
                  </a:lnTo>
                  <a:lnTo>
                    <a:pt x="30035" y="9113"/>
                  </a:lnTo>
                  <a:lnTo>
                    <a:pt x="23339" y="45848"/>
                  </a:lnTo>
                  <a:lnTo>
                    <a:pt x="15193" y="89454"/>
                  </a:lnTo>
                  <a:lnTo>
                    <a:pt x="6306" y="133965"/>
                  </a:lnTo>
                  <a:lnTo>
                    <a:pt x="0" y="158756"/>
                  </a:lnTo>
                  <a:lnTo>
                    <a:pt x="1693" y="169115"/>
                  </a:lnTo>
                  <a:lnTo>
                    <a:pt x="4526" y="171283"/>
                  </a:lnTo>
                  <a:lnTo>
                    <a:pt x="8399" y="171735"/>
                  </a:lnTo>
                  <a:lnTo>
                    <a:pt x="17002" y="169592"/>
                  </a:lnTo>
                  <a:lnTo>
                    <a:pt x="24132" y="165332"/>
                  </a:lnTo>
                  <a:lnTo>
                    <a:pt x="61087" y="121446"/>
                  </a:lnTo>
                  <a:lnTo>
                    <a:pt x="90598" y="79896"/>
                  </a:lnTo>
                  <a:lnTo>
                    <a:pt x="126281" y="39176"/>
                  </a:lnTo>
                  <a:lnTo>
                    <a:pt x="149568" y="15447"/>
                  </a:lnTo>
                  <a:lnTo>
                    <a:pt x="151726" y="14267"/>
                  </a:lnTo>
                  <a:lnTo>
                    <a:pt x="153165" y="14472"/>
                  </a:lnTo>
                  <a:lnTo>
                    <a:pt x="154125" y="15601"/>
                  </a:lnTo>
                  <a:lnTo>
                    <a:pt x="146077" y="53770"/>
                  </a:lnTo>
                  <a:lnTo>
                    <a:pt x="138231" y="97259"/>
                  </a:lnTo>
                  <a:lnTo>
                    <a:pt x="125028" y="141720"/>
                  </a:lnTo>
                  <a:lnTo>
                    <a:pt x="126714" y="151622"/>
                  </a:lnTo>
                  <a:lnTo>
                    <a:pt x="138184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0" name="SMARTInkShape-3536"/>
            <p:cNvSpPr/>
            <p:nvPr>
              <p:custDataLst>
                <p:tags r:id="rId99"/>
              </p:custDataLst>
            </p:nvPr>
          </p:nvSpPr>
          <p:spPr bwMode="auto">
            <a:xfrm>
              <a:off x="2127544" y="3107531"/>
              <a:ext cx="165089" cy="189138"/>
            </a:xfrm>
            <a:custGeom>
              <a:avLst/>
              <a:gdLst/>
              <a:ahLst/>
              <a:cxnLst/>
              <a:rect l="0" t="0" r="0" b="0"/>
              <a:pathLst>
                <a:path w="165089" h="189138">
                  <a:moveTo>
                    <a:pt x="78089" y="0"/>
                  </a:moveTo>
                  <a:lnTo>
                    <a:pt x="78089" y="0"/>
                  </a:lnTo>
                  <a:lnTo>
                    <a:pt x="47626" y="40549"/>
                  </a:lnTo>
                  <a:lnTo>
                    <a:pt x="24373" y="79264"/>
                  </a:lnTo>
                  <a:lnTo>
                    <a:pt x="5411" y="115868"/>
                  </a:lnTo>
                  <a:lnTo>
                    <a:pt x="0" y="142811"/>
                  </a:lnTo>
                  <a:lnTo>
                    <a:pt x="3137" y="169645"/>
                  </a:lnTo>
                  <a:lnTo>
                    <a:pt x="10381" y="182223"/>
                  </a:lnTo>
                  <a:lnTo>
                    <a:pt x="15091" y="186967"/>
                  </a:lnTo>
                  <a:lnTo>
                    <a:pt x="22200" y="189137"/>
                  </a:lnTo>
                  <a:lnTo>
                    <a:pt x="63918" y="187932"/>
                  </a:lnTo>
                  <a:lnTo>
                    <a:pt x="88111" y="178164"/>
                  </a:lnTo>
                  <a:lnTo>
                    <a:pt x="109391" y="162702"/>
                  </a:lnTo>
                  <a:lnTo>
                    <a:pt x="140407" y="124099"/>
                  </a:lnTo>
                  <a:lnTo>
                    <a:pt x="151427" y="104764"/>
                  </a:lnTo>
                  <a:lnTo>
                    <a:pt x="162216" y="68965"/>
                  </a:lnTo>
                  <a:lnTo>
                    <a:pt x="165088" y="51818"/>
                  </a:lnTo>
                  <a:lnTo>
                    <a:pt x="162877" y="44467"/>
                  </a:lnTo>
                  <a:lnTo>
                    <a:pt x="152483" y="31008"/>
                  </a:lnTo>
                  <a:lnTo>
                    <a:pt x="113808" y="1786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1" name="SMARTInkShape-3537"/>
            <p:cNvSpPr/>
            <p:nvPr>
              <p:custDataLst>
                <p:tags r:id="rId100"/>
              </p:custDataLst>
            </p:nvPr>
          </p:nvSpPr>
          <p:spPr bwMode="auto">
            <a:xfrm>
              <a:off x="1932922" y="3104362"/>
              <a:ext cx="210204" cy="214566"/>
            </a:xfrm>
            <a:custGeom>
              <a:avLst/>
              <a:gdLst/>
              <a:ahLst/>
              <a:cxnLst/>
              <a:rect l="0" t="0" r="0" b="0"/>
              <a:pathLst>
                <a:path w="210204" h="214566">
                  <a:moveTo>
                    <a:pt x="31609" y="38888"/>
                  </a:moveTo>
                  <a:lnTo>
                    <a:pt x="31609" y="38888"/>
                  </a:lnTo>
                  <a:lnTo>
                    <a:pt x="26869" y="78841"/>
                  </a:lnTo>
                  <a:lnTo>
                    <a:pt x="23921" y="123155"/>
                  </a:lnTo>
                  <a:lnTo>
                    <a:pt x="18307" y="159767"/>
                  </a:lnTo>
                  <a:lnTo>
                    <a:pt x="7282" y="202716"/>
                  </a:lnTo>
                  <a:lnTo>
                    <a:pt x="6462" y="207637"/>
                  </a:lnTo>
                  <a:lnTo>
                    <a:pt x="4922" y="210919"/>
                  </a:lnTo>
                  <a:lnTo>
                    <a:pt x="2904" y="213106"/>
                  </a:lnTo>
                  <a:lnTo>
                    <a:pt x="566" y="214565"/>
                  </a:lnTo>
                  <a:lnTo>
                    <a:pt x="0" y="211569"/>
                  </a:lnTo>
                  <a:lnTo>
                    <a:pt x="3574" y="170306"/>
                  </a:lnTo>
                  <a:lnTo>
                    <a:pt x="6251" y="138968"/>
                  </a:lnTo>
                  <a:lnTo>
                    <a:pt x="21492" y="94596"/>
                  </a:lnTo>
                  <a:lnTo>
                    <a:pt x="39092" y="57168"/>
                  </a:lnTo>
                  <a:lnTo>
                    <a:pt x="60615" y="30083"/>
                  </a:lnTo>
                  <a:lnTo>
                    <a:pt x="85845" y="12687"/>
                  </a:lnTo>
                  <a:lnTo>
                    <a:pt x="116912" y="1249"/>
                  </a:lnTo>
                  <a:lnTo>
                    <a:pt x="136990" y="0"/>
                  </a:lnTo>
                  <a:lnTo>
                    <a:pt x="146512" y="1057"/>
                  </a:lnTo>
                  <a:lnTo>
                    <a:pt x="162383" y="10168"/>
                  </a:lnTo>
                  <a:lnTo>
                    <a:pt x="191281" y="40580"/>
                  </a:lnTo>
                  <a:lnTo>
                    <a:pt x="210203" y="656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2" name="SMARTInkShape-3538"/>
            <p:cNvSpPr/>
            <p:nvPr>
              <p:custDataLst>
                <p:tags r:id="rId101"/>
              </p:custDataLst>
            </p:nvPr>
          </p:nvSpPr>
          <p:spPr bwMode="auto">
            <a:xfrm>
              <a:off x="1594577" y="3107686"/>
              <a:ext cx="259446" cy="256839"/>
            </a:xfrm>
            <a:custGeom>
              <a:avLst/>
              <a:gdLst/>
              <a:ahLst/>
              <a:cxnLst/>
              <a:rect l="0" t="0" r="0" b="0"/>
              <a:pathLst>
                <a:path w="259446" h="256839">
                  <a:moveTo>
                    <a:pt x="236009" y="53423"/>
                  </a:moveTo>
                  <a:lnTo>
                    <a:pt x="236009" y="53423"/>
                  </a:lnTo>
                  <a:lnTo>
                    <a:pt x="236009" y="32432"/>
                  </a:lnTo>
                  <a:lnTo>
                    <a:pt x="233363" y="26565"/>
                  </a:lnTo>
                  <a:lnTo>
                    <a:pt x="229872" y="20650"/>
                  </a:lnTo>
                  <a:lnTo>
                    <a:pt x="226915" y="11743"/>
                  </a:lnTo>
                  <a:lnTo>
                    <a:pt x="222707" y="5794"/>
                  </a:lnTo>
                  <a:lnTo>
                    <a:pt x="214883" y="2489"/>
                  </a:lnTo>
                  <a:lnTo>
                    <a:pt x="183975" y="0"/>
                  </a:lnTo>
                  <a:lnTo>
                    <a:pt x="161312" y="7005"/>
                  </a:lnTo>
                  <a:lnTo>
                    <a:pt x="142660" y="17070"/>
                  </a:lnTo>
                  <a:lnTo>
                    <a:pt x="106271" y="54516"/>
                  </a:lnTo>
                  <a:lnTo>
                    <a:pt x="74342" y="90350"/>
                  </a:lnTo>
                  <a:lnTo>
                    <a:pt x="42017" y="134617"/>
                  </a:lnTo>
                  <a:lnTo>
                    <a:pt x="20970" y="176838"/>
                  </a:lnTo>
                  <a:lnTo>
                    <a:pt x="4133" y="220231"/>
                  </a:lnTo>
                  <a:lnTo>
                    <a:pt x="1058" y="227136"/>
                  </a:lnTo>
                  <a:lnTo>
                    <a:pt x="0" y="232732"/>
                  </a:lnTo>
                  <a:lnTo>
                    <a:pt x="1470" y="241595"/>
                  </a:lnTo>
                  <a:lnTo>
                    <a:pt x="8077" y="248842"/>
                  </a:lnTo>
                  <a:lnTo>
                    <a:pt x="17628" y="254377"/>
                  </a:lnTo>
                  <a:lnTo>
                    <a:pt x="28487" y="256838"/>
                  </a:lnTo>
                  <a:lnTo>
                    <a:pt x="39928" y="255285"/>
                  </a:lnTo>
                  <a:lnTo>
                    <a:pt x="60171" y="246188"/>
                  </a:lnTo>
                  <a:lnTo>
                    <a:pt x="102427" y="219625"/>
                  </a:lnTo>
                  <a:lnTo>
                    <a:pt x="146760" y="185541"/>
                  </a:lnTo>
                  <a:lnTo>
                    <a:pt x="181448" y="145152"/>
                  </a:lnTo>
                  <a:lnTo>
                    <a:pt x="208438" y="107482"/>
                  </a:lnTo>
                  <a:lnTo>
                    <a:pt x="238883" y="67561"/>
                  </a:lnTo>
                  <a:lnTo>
                    <a:pt x="257486" y="33249"/>
                  </a:lnTo>
                  <a:lnTo>
                    <a:pt x="259445" y="26597"/>
                  </a:lnTo>
                  <a:lnTo>
                    <a:pt x="254970" y="34010"/>
                  </a:lnTo>
                  <a:lnTo>
                    <a:pt x="238821" y="72845"/>
                  </a:lnTo>
                  <a:lnTo>
                    <a:pt x="229693" y="109956"/>
                  </a:lnTo>
                  <a:lnTo>
                    <a:pt x="222855" y="150469"/>
                  </a:lnTo>
                  <a:lnTo>
                    <a:pt x="219544" y="173349"/>
                  </a:lnTo>
                  <a:lnTo>
                    <a:pt x="224061" y="189075"/>
                  </a:lnTo>
                  <a:lnTo>
                    <a:pt x="244939" y="22308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3" name="SMARTInkShape-3539"/>
            <p:cNvSpPr/>
            <p:nvPr>
              <p:custDataLst>
                <p:tags r:id="rId102"/>
              </p:custDataLst>
            </p:nvPr>
          </p:nvSpPr>
          <p:spPr bwMode="auto">
            <a:xfrm>
              <a:off x="2518694" y="3125391"/>
              <a:ext cx="157527" cy="187524"/>
            </a:xfrm>
            <a:custGeom>
              <a:avLst/>
              <a:gdLst/>
              <a:ahLst/>
              <a:cxnLst/>
              <a:rect l="0" t="0" r="0" b="0"/>
              <a:pathLst>
                <a:path w="157527" h="187524">
                  <a:moveTo>
                    <a:pt x="61986" y="0"/>
                  </a:moveTo>
                  <a:lnTo>
                    <a:pt x="61986" y="0"/>
                  </a:lnTo>
                  <a:lnTo>
                    <a:pt x="57245" y="4740"/>
                  </a:lnTo>
                  <a:lnTo>
                    <a:pt x="48683" y="45848"/>
                  </a:lnTo>
                  <a:lnTo>
                    <a:pt x="40736" y="86014"/>
                  </a:lnTo>
                  <a:lnTo>
                    <a:pt x="29162" y="130540"/>
                  </a:lnTo>
                  <a:lnTo>
                    <a:pt x="11377" y="171088"/>
                  </a:lnTo>
                  <a:lnTo>
                    <a:pt x="1241" y="185163"/>
                  </a:lnTo>
                  <a:lnTo>
                    <a:pt x="653" y="183965"/>
                  </a:lnTo>
                  <a:lnTo>
                    <a:pt x="0" y="177343"/>
                  </a:lnTo>
                  <a:lnTo>
                    <a:pt x="5002" y="167785"/>
                  </a:lnTo>
                  <a:lnTo>
                    <a:pt x="12847" y="154938"/>
                  </a:lnTo>
                  <a:lnTo>
                    <a:pt x="28614" y="116999"/>
                  </a:lnTo>
                  <a:lnTo>
                    <a:pt x="50543" y="75807"/>
                  </a:lnTo>
                  <a:lnTo>
                    <a:pt x="74976" y="37573"/>
                  </a:lnTo>
                  <a:lnTo>
                    <a:pt x="111358" y="8353"/>
                  </a:lnTo>
                  <a:lnTo>
                    <a:pt x="134823" y="2475"/>
                  </a:lnTo>
                  <a:lnTo>
                    <a:pt x="146613" y="3745"/>
                  </a:lnTo>
                  <a:lnTo>
                    <a:pt x="151146" y="5473"/>
                  </a:lnTo>
                  <a:lnTo>
                    <a:pt x="154168" y="11586"/>
                  </a:lnTo>
                  <a:lnTo>
                    <a:pt x="157526" y="31608"/>
                  </a:lnTo>
                  <a:lnTo>
                    <a:pt x="154676" y="61289"/>
                  </a:lnTo>
                  <a:lnTo>
                    <a:pt x="138687" y="104122"/>
                  </a:lnTo>
                  <a:lnTo>
                    <a:pt x="106634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31" name="SMARTInkShape-Group313"/>
          <p:cNvGrpSpPr/>
          <p:nvPr/>
        </p:nvGrpSpPr>
        <p:grpSpPr>
          <a:xfrm>
            <a:off x="4881564" y="2357438"/>
            <a:ext cx="4839891" cy="434696"/>
            <a:chOff x="3357563" y="2357438"/>
            <a:chExt cx="4839891" cy="434696"/>
          </a:xfrm>
        </p:grpSpPr>
        <p:sp>
          <p:nvSpPr>
            <p:cNvPr id="1415" name="SMARTInkShape-3540"/>
            <p:cNvSpPr/>
            <p:nvPr>
              <p:custDataLst>
                <p:tags r:id="rId56"/>
              </p:custDataLst>
            </p:nvPr>
          </p:nvSpPr>
          <p:spPr bwMode="auto">
            <a:xfrm>
              <a:off x="7806974" y="2375297"/>
              <a:ext cx="390480" cy="410767"/>
            </a:xfrm>
            <a:custGeom>
              <a:avLst/>
              <a:gdLst/>
              <a:ahLst/>
              <a:cxnLst/>
              <a:rect l="0" t="0" r="0" b="0"/>
              <a:pathLst>
                <a:path w="390480" h="410767">
                  <a:moveTo>
                    <a:pt x="149378" y="0"/>
                  </a:moveTo>
                  <a:lnTo>
                    <a:pt x="149378" y="0"/>
                  </a:lnTo>
                  <a:lnTo>
                    <a:pt x="149378" y="4740"/>
                  </a:lnTo>
                  <a:lnTo>
                    <a:pt x="135120" y="48892"/>
                  </a:lnTo>
                  <a:lnTo>
                    <a:pt x="118915" y="85814"/>
                  </a:lnTo>
                  <a:lnTo>
                    <a:pt x="101546" y="122881"/>
                  </a:lnTo>
                  <a:lnTo>
                    <a:pt x="82840" y="164842"/>
                  </a:lnTo>
                  <a:lnTo>
                    <a:pt x="58887" y="207702"/>
                  </a:lnTo>
                  <a:lnTo>
                    <a:pt x="33930" y="246970"/>
                  </a:lnTo>
                  <a:lnTo>
                    <a:pt x="14519" y="287599"/>
                  </a:lnTo>
                  <a:lnTo>
                    <a:pt x="1214" y="329000"/>
                  </a:lnTo>
                  <a:lnTo>
                    <a:pt x="0" y="338395"/>
                  </a:lnTo>
                  <a:lnTo>
                    <a:pt x="7773" y="370581"/>
                  </a:lnTo>
                  <a:lnTo>
                    <a:pt x="19965" y="385629"/>
                  </a:lnTo>
                  <a:lnTo>
                    <a:pt x="52046" y="403375"/>
                  </a:lnTo>
                  <a:lnTo>
                    <a:pt x="72054" y="404835"/>
                  </a:lnTo>
                  <a:lnTo>
                    <a:pt x="105631" y="400079"/>
                  </a:lnTo>
                  <a:lnTo>
                    <a:pt x="147792" y="389582"/>
                  </a:lnTo>
                  <a:lnTo>
                    <a:pt x="185178" y="371416"/>
                  </a:lnTo>
                  <a:lnTo>
                    <a:pt x="228989" y="345740"/>
                  </a:lnTo>
                  <a:lnTo>
                    <a:pt x="272186" y="318914"/>
                  </a:lnTo>
                  <a:lnTo>
                    <a:pt x="311622" y="277476"/>
                  </a:lnTo>
                  <a:lnTo>
                    <a:pt x="337920" y="244556"/>
                  </a:lnTo>
                  <a:lnTo>
                    <a:pt x="343487" y="226360"/>
                  </a:lnTo>
                  <a:lnTo>
                    <a:pt x="342284" y="221352"/>
                  </a:lnTo>
                  <a:lnTo>
                    <a:pt x="335656" y="213142"/>
                  </a:lnTo>
                  <a:lnTo>
                    <a:pt x="318156" y="208831"/>
                  </a:lnTo>
                  <a:lnTo>
                    <a:pt x="294836" y="208900"/>
                  </a:lnTo>
                  <a:lnTo>
                    <a:pt x="260386" y="220095"/>
                  </a:lnTo>
                  <a:lnTo>
                    <a:pt x="218930" y="241655"/>
                  </a:lnTo>
                  <a:lnTo>
                    <a:pt x="177558" y="269764"/>
                  </a:lnTo>
                  <a:lnTo>
                    <a:pt x="154530" y="290494"/>
                  </a:lnTo>
                  <a:lnTo>
                    <a:pt x="146706" y="305718"/>
                  </a:lnTo>
                  <a:lnTo>
                    <a:pt x="144222" y="322406"/>
                  </a:lnTo>
                  <a:lnTo>
                    <a:pt x="146425" y="339744"/>
                  </a:lnTo>
                  <a:lnTo>
                    <a:pt x="153357" y="354726"/>
                  </a:lnTo>
                  <a:lnTo>
                    <a:pt x="157983" y="361500"/>
                  </a:lnTo>
                  <a:lnTo>
                    <a:pt x="171062" y="371672"/>
                  </a:lnTo>
                  <a:lnTo>
                    <a:pt x="213381" y="389485"/>
                  </a:lnTo>
                  <a:lnTo>
                    <a:pt x="257417" y="399102"/>
                  </a:lnTo>
                  <a:lnTo>
                    <a:pt x="300451" y="403672"/>
                  </a:lnTo>
                  <a:lnTo>
                    <a:pt x="334592" y="407613"/>
                  </a:lnTo>
                  <a:lnTo>
                    <a:pt x="390479" y="41076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6" name="SMARTInkShape-3541"/>
            <p:cNvSpPr/>
            <p:nvPr>
              <p:custDataLst>
                <p:tags r:id="rId57"/>
              </p:custDataLst>
            </p:nvPr>
          </p:nvSpPr>
          <p:spPr bwMode="auto">
            <a:xfrm>
              <a:off x="7484646" y="2384227"/>
              <a:ext cx="288984" cy="378737"/>
            </a:xfrm>
            <a:custGeom>
              <a:avLst/>
              <a:gdLst/>
              <a:ahLst/>
              <a:cxnLst/>
              <a:rect l="0" t="0" r="0" b="0"/>
              <a:pathLst>
                <a:path w="288984" h="378737">
                  <a:moveTo>
                    <a:pt x="221674" y="0"/>
                  </a:moveTo>
                  <a:lnTo>
                    <a:pt x="221674" y="0"/>
                  </a:lnTo>
                  <a:lnTo>
                    <a:pt x="216934" y="0"/>
                  </a:lnTo>
                  <a:lnTo>
                    <a:pt x="215537" y="1984"/>
                  </a:lnTo>
                  <a:lnTo>
                    <a:pt x="208372" y="39079"/>
                  </a:lnTo>
                  <a:lnTo>
                    <a:pt x="200425" y="74527"/>
                  </a:lnTo>
                  <a:lnTo>
                    <a:pt x="191786" y="110166"/>
                  </a:lnTo>
                  <a:lnTo>
                    <a:pt x="173462" y="145861"/>
                  </a:lnTo>
                  <a:lnTo>
                    <a:pt x="149180" y="186313"/>
                  </a:lnTo>
                  <a:lnTo>
                    <a:pt x="123135" y="224978"/>
                  </a:lnTo>
                  <a:lnTo>
                    <a:pt x="96566" y="261569"/>
                  </a:lnTo>
                  <a:lnTo>
                    <a:pt x="60922" y="301368"/>
                  </a:lnTo>
                  <a:lnTo>
                    <a:pt x="16288" y="335664"/>
                  </a:lnTo>
                  <a:lnTo>
                    <a:pt x="3723" y="344526"/>
                  </a:lnTo>
                  <a:lnTo>
                    <a:pt x="1959" y="344778"/>
                  </a:lnTo>
                  <a:lnTo>
                    <a:pt x="784" y="343953"/>
                  </a:lnTo>
                  <a:lnTo>
                    <a:pt x="0" y="342411"/>
                  </a:lnTo>
                  <a:lnTo>
                    <a:pt x="8377" y="326020"/>
                  </a:lnTo>
                  <a:lnTo>
                    <a:pt x="30970" y="299951"/>
                  </a:lnTo>
                  <a:lnTo>
                    <a:pt x="71594" y="269813"/>
                  </a:lnTo>
                  <a:lnTo>
                    <a:pt x="106098" y="253246"/>
                  </a:lnTo>
                  <a:lnTo>
                    <a:pt x="141458" y="242054"/>
                  </a:lnTo>
                  <a:lnTo>
                    <a:pt x="179716" y="235100"/>
                  </a:lnTo>
                  <a:lnTo>
                    <a:pt x="217179" y="235685"/>
                  </a:lnTo>
                  <a:lnTo>
                    <a:pt x="256505" y="244771"/>
                  </a:lnTo>
                  <a:lnTo>
                    <a:pt x="279179" y="257953"/>
                  </a:lnTo>
                  <a:lnTo>
                    <a:pt x="283822" y="265234"/>
                  </a:lnTo>
                  <a:lnTo>
                    <a:pt x="288983" y="283908"/>
                  </a:lnTo>
                  <a:lnTo>
                    <a:pt x="283339" y="308082"/>
                  </a:lnTo>
                  <a:lnTo>
                    <a:pt x="270909" y="331394"/>
                  </a:lnTo>
                  <a:lnTo>
                    <a:pt x="230033" y="363075"/>
                  </a:lnTo>
                  <a:lnTo>
                    <a:pt x="194164" y="371499"/>
                  </a:lnTo>
                  <a:lnTo>
                    <a:pt x="156858" y="378736"/>
                  </a:lnTo>
                  <a:lnTo>
                    <a:pt x="115826" y="376804"/>
                  </a:lnTo>
                  <a:lnTo>
                    <a:pt x="79058" y="372748"/>
                  </a:lnTo>
                  <a:lnTo>
                    <a:pt x="63039" y="367079"/>
                  </a:lnTo>
                  <a:lnTo>
                    <a:pt x="52612" y="357946"/>
                  </a:lnTo>
                  <a:lnTo>
                    <a:pt x="34151" y="29467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7" name="SMARTInkShape-3542"/>
            <p:cNvSpPr/>
            <p:nvPr>
              <p:custDataLst>
                <p:tags r:id="rId58"/>
              </p:custDataLst>
            </p:nvPr>
          </p:nvSpPr>
          <p:spPr bwMode="auto">
            <a:xfrm>
              <a:off x="7155284" y="2590851"/>
              <a:ext cx="265287" cy="196248"/>
            </a:xfrm>
            <a:custGeom>
              <a:avLst/>
              <a:gdLst/>
              <a:ahLst/>
              <a:cxnLst/>
              <a:rect l="0" t="0" r="0" b="0"/>
              <a:pathLst>
                <a:path w="265287" h="196248">
                  <a:moveTo>
                    <a:pt x="265286" y="7688"/>
                  </a:moveTo>
                  <a:lnTo>
                    <a:pt x="265286" y="7688"/>
                  </a:lnTo>
                  <a:lnTo>
                    <a:pt x="260546" y="2947"/>
                  </a:lnTo>
                  <a:lnTo>
                    <a:pt x="243376" y="0"/>
                  </a:lnTo>
                  <a:lnTo>
                    <a:pt x="202245" y="8635"/>
                  </a:lnTo>
                  <a:lnTo>
                    <a:pt x="162214" y="24522"/>
                  </a:lnTo>
                  <a:lnTo>
                    <a:pt x="123070" y="45749"/>
                  </a:lnTo>
                  <a:lnTo>
                    <a:pt x="84793" y="70890"/>
                  </a:lnTo>
                  <a:lnTo>
                    <a:pt x="48317" y="97190"/>
                  </a:lnTo>
                  <a:lnTo>
                    <a:pt x="15686" y="131752"/>
                  </a:lnTo>
                  <a:lnTo>
                    <a:pt x="6186" y="145841"/>
                  </a:lnTo>
                  <a:lnTo>
                    <a:pt x="0" y="174409"/>
                  </a:lnTo>
                  <a:lnTo>
                    <a:pt x="1116" y="182336"/>
                  </a:lnTo>
                  <a:lnTo>
                    <a:pt x="7648" y="193788"/>
                  </a:lnTo>
                  <a:lnTo>
                    <a:pt x="15145" y="196247"/>
                  </a:lnTo>
                  <a:lnTo>
                    <a:pt x="48405" y="194967"/>
                  </a:lnTo>
                  <a:lnTo>
                    <a:pt x="82845" y="187312"/>
                  </a:lnTo>
                  <a:lnTo>
                    <a:pt x="121652" y="167450"/>
                  </a:lnTo>
                  <a:lnTo>
                    <a:pt x="157980" y="144418"/>
                  </a:lnTo>
                  <a:lnTo>
                    <a:pt x="200113" y="107751"/>
                  </a:lnTo>
                  <a:lnTo>
                    <a:pt x="243170" y="65490"/>
                  </a:lnTo>
                  <a:lnTo>
                    <a:pt x="249835" y="58844"/>
                  </a:lnTo>
                  <a:lnTo>
                    <a:pt x="250024" y="57667"/>
                  </a:lnTo>
                  <a:lnTo>
                    <a:pt x="248166" y="57875"/>
                  </a:lnTo>
                  <a:lnTo>
                    <a:pt x="244943" y="59005"/>
                  </a:lnTo>
                  <a:lnTo>
                    <a:pt x="226186" y="74818"/>
                  </a:lnTo>
                  <a:lnTo>
                    <a:pt x="211257" y="98354"/>
                  </a:lnTo>
                  <a:lnTo>
                    <a:pt x="200551" y="128920"/>
                  </a:lnTo>
                  <a:lnTo>
                    <a:pt x="202119" y="148881"/>
                  </a:lnTo>
                  <a:lnTo>
                    <a:pt x="238497" y="18628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8" name="SMARTInkShape-3543"/>
            <p:cNvSpPr/>
            <p:nvPr>
              <p:custDataLst>
                <p:tags r:id="rId59"/>
              </p:custDataLst>
            </p:nvPr>
          </p:nvSpPr>
          <p:spPr bwMode="auto">
            <a:xfrm>
              <a:off x="6983016" y="2598539"/>
              <a:ext cx="267891" cy="26790"/>
            </a:xfrm>
            <a:custGeom>
              <a:avLst/>
              <a:gdLst/>
              <a:ahLst/>
              <a:cxnLst/>
              <a:rect l="0" t="0" r="0" b="0"/>
              <a:pathLst>
                <a:path w="267891" h="26790">
                  <a:moveTo>
                    <a:pt x="0" y="26789"/>
                  </a:moveTo>
                  <a:lnTo>
                    <a:pt x="0" y="26789"/>
                  </a:lnTo>
                  <a:lnTo>
                    <a:pt x="0" y="19101"/>
                  </a:lnTo>
                  <a:lnTo>
                    <a:pt x="9480" y="13487"/>
                  </a:lnTo>
                  <a:lnTo>
                    <a:pt x="43819" y="5540"/>
                  </a:lnTo>
                  <a:lnTo>
                    <a:pt x="82216" y="1641"/>
                  </a:lnTo>
                  <a:lnTo>
                    <a:pt x="118728" y="486"/>
                  </a:lnTo>
                  <a:lnTo>
                    <a:pt x="154682" y="144"/>
                  </a:lnTo>
                  <a:lnTo>
                    <a:pt x="186487" y="64"/>
                  </a:lnTo>
                  <a:lnTo>
                    <a:pt x="219805" y="29"/>
                  </a:lnTo>
                  <a:lnTo>
                    <a:pt x="26789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19" name="SMARTInkShape-3544"/>
            <p:cNvSpPr/>
            <p:nvPr>
              <p:custDataLst>
                <p:tags r:id="rId60"/>
              </p:custDataLst>
            </p:nvPr>
          </p:nvSpPr>
          <p:spPr bwMode="auto">
            <a:xfrm>
              <a:off x="6979259" y="2402086"/>
              <a:ext cx="208313" cy="390048"/>
            </a:xfrm>
            <a:custGeom>
              <a:avLst/>
              <a:gdLst/>
              <a:ahLst/>
              <a:cxnLst/>
              <a:rect l="0" t="0" r="0" b="0"/>
              <a:pathLst>
                <a:path w="208313" h="390048">
                  <a:moveTo>
                    <a:pt x="200210" y="0"/>
                  </a:moveTo>
                  <a:lnTo>
                    <a:pt x="200210" y="0"/>
                  </a:lnTo>
                  <a:lnTo>
                    <a:pt x="204951" y="0"/>
                  </a:lnTo>
                  <a:lnTo>
                    <a:pt x="206347" y="992"/>
                  </a:lnTo>
                  <a:lnTo>
                    <a:pt x="207278" y="2646"/>
                  </a:lnTo>
                  <a:lnTo>
                    <a:pt x="208312" y="11098"/>
                  </a:lnTo>
                  <a:lnTo>
                    <a:pt x="206910" y="42755"/>
                  </a:lnTo>
                  <a:lnTo>
                    <a:pt x="193816" y="77711"/>
                  </a:lnTo>
                  <a:lnTo>
                    <a:pt x="171526" y="114196"/>
                  </a:lnTo>
                  <a:lnTo>
                    <a:pt x="146070" y="155985"/>
                  </a:lnTo>
                  <a:lnTo>
                    <a:pt x="118684" y="199786"/>
                  </a:lnTo>
                  <a:lnTo>
                    <a:pt x="86867" y="243191"/>
                  </a:lnTo>
                  <a:lnTo>
                    <a:pt x="58147" y="281629"/>
                  </a:lnTo>
                  <a:lnTo>
                    <a:pt x="32770" y="317161"/>
                  </a:lnTo>
                  <a:lnTo>
                    <a:pt x="14302" y="356336"/>
                  </a:lnTo>
                  <a:lnTo>
                    <a:pt x="0" y="386473"/>
                  </a:lnTo>
                  <a:lnTo>
                    <a:pt x="261" y="388617"/>
                  </a:lnTo>
                  <a:lnTo>
                    <a:pt x="1426" y="390047"/>
                  </a:lnTo>
                  <a:lnTo>
                    <a:pt x="3195" y="390008"/>
                  </a:lnTo>
                  <a:lnTo>
                    <a:pt x="12686" y="3839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0" name="SMARTInkShape-3545"/>
            <p:cNvSpPr/>
            <p:nvPr>
              <p:custDataLst>
                <p:tags r:id="rId61"/>
              </p:custDataLst>
            </p:nvPr>
          </p:nvSpPr>
          <p:spPr bwMode="auto">
            <a:xfrm>
              <a:off x="6643688" y="2538751"/>
              <a:ext cx="285751" cy="236459"/>
            </a:xfrm>
            <a:custGeom>
              <a:avLst/>
              <a:gdLst/>
              <a:ahLst/>
              <a:cxnLst/>
              <a:rect l="0" t="0" r="0" b="0"/>
              <a:pathLst>
                <a:path w="285751" h="236459">
                  <a:moveTo>
                    <a:pt x="285750" y="24069"/>
                  </a:moveTo>
                  <a:lnTo>
                    <a:pt x="285750" y="24069"/>
                  </a:lnTo>
                  <a:lnTo>
                    <a:pt x="285750" y="16381"/>
                  </a:lnTo>
                  <a:lnTo>
                    <a:pt x="281009" y="6027"/>
                  </a:lnTo>
                  <a:lnTo>
                    <a:pt x="265452" y="1167"/>
                  </a:lnTo>
                  <a:lnTo>
                    <a:pt x="243986" y="0"/>
                  </a:lnTo>
                  <a:lnTo>
                    <a:pt x="203306" y="7335"/>
                  </a:lnTo>
                  <a:lnTo>
                    <a:pt x="162088" y="18338"/>
                  </a:lnTo>
                  <a:lnTo>
                    <a:pt x="129605" y="36593"/>
                  </a:lnTo>
                  <a:lnTo>
                    <a:pt x="114488" y="55101"/>
                  </a:lnTo>
                  <a:lnTo>
                    <a:pt x="106446" y="74572"/>
                  </a:lnTo>
                  <a:lnTo>
                    <a:pt x="106178" y="89840"/>
                  </a:lnTo>
                  <a:lnTo>
                    <a:pt x="117305" y="108533"/>
                  </a:lnTo>
                  <a:lnTo>
                    <a:pt x="156785" y="148130"/>
                  </a:lnTo>
                  <a:lnTo>
                    <a:pt x="181414" y="177486"/>
                  </a:lnTo>
                  <a:lnTo>
                    <a:pt x="189107" y="190150"/>
                  </a:lnTo>
                  <a:lnTo>
                    <a:pt x="188579" y="196306"/>
                  </a:lnTo>
                  <a:lnTo>
                    <a:pt x="180055" y="208436"/>
                  </a:lnTo>
                  <a:lnTo>
                    <a:pt x="163262" y="221682"/>
                  </a:lnTo>
                  <a:lnTo>
                    <a:pt x="140978" y="231890"/>
                  </a:lnTo>
                  <a:lnTo>
                    <a:pt x="115523" y="236458"/>
                  </a:lnTo>
                  <a:lnTo>
                    <a:pt x="89130" y="233071"/>
                  </a:lnTo>
                  <a:lnTo>
                    <a:pt x="51694" y="220215"/>
                  </a:lnTo>
                  <a:lnTo>
                    <a:pt x="43392" y="217341"/>
                  </a:lnTo>
                  <a:lnTo>
                    <a:pt x="28877" y="206210"/>
                  </a:lnTo>
                  <a:lnTo>
                    <a:pt x="0" y="16694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1" name="SMARTInkShape-3546"/>
            <p:cNvSpPr/>
            <p:nvPr>
              <p:custDataLst>
                <p:tags r:id="rId62"/>
              </p:custDataLst>
            </p:nvPr>
          </p:nvSpPr>
          <p:spPr bwMode="auto">
            <a:xfrm>
              <a:off x="6170414" y="2554367"/>
              <a:ext cx="276821" cy="222234"/>
            </a:xfrm>
            <a:custGeom>
              <a:avLst/>
              <a:gdLst/>
              <a:ahLst/>
              <a:cxnLst/>
              <a:rect l="0" t="0" r="0" b="0"/>
              <a:pathLst>
                <a:path w="276821" h="222234">
                  <a:moveTo>
                    <a:pt x="276820" y="17383"/>
                  </a:moveTo>
                  <a:lnTo>
                    <a:pt x="276820" y="17383"/>
                  </a:lnTo>
                  <a:lnTo>
                    <a:pt x="276820" y="12642"/>
                  </a:lnTo>
                  <a:lnTo>
                    <a:pt x="274175" y="7669"/>
                  </a:lnTo>
                  <a:lnTo>
                    <a:pt x="272080" y="4954"/>
                  </a:lnTo>
                  <a:lnTo>
                    <a:pt x="261815" y="1937"/>
                  </a:lnTo>
                  <a:lnTo>
                    <a:pt x="221490" y="0"/>
                  </a:lnTo>
                  <a:lnTo>
                    <a:pt x="184910" y="4405"/>
                  </a:lnTo>
                  <a:lnTo>
                    <a:pt x="144123" y="8646"/>
                  </a:lnTo>
                  <a:lnTo>
                    <a:pt x="118440" y="15345"/>
                  </a:lnTo>
                  <a:lnTo>
                    <a:pt x="107871" y="20777"/>
                  </a:lnTo>
                  <a:lnTo>
                    <a:pt x="105649" y="25598"/>
                  </a:lnTo>
                  <a:lnTo>
                    <a:pt x="105825" y="38894"/>
                  </a:lnTo>
                  <a:lnTo>
                    <a:pt x="114502" y="52079"/>
                  </a:lnTo>
                  <a:lnTo>
                    <a:pt x="144326" y="76712"/>
                  </a:lnTo>
                  <a:lnTo>
                    <a:pt x="185017" y="94550"/>
                  </a:lnTo>
                  <a:lnTo>
                    <a:pt x="222747" y="116153"/>
                  </a:lnTo>
                  <a:lnTo>
                    <a:pt x="254123" y="139529"/>
                  </a:lnTo>
                  <a:lnTo>
                    <a:pt x="261771" y="151376"/>
                  </a:lnTo>
                  <a:lnTo>
                    <a:pt x="266681" y="170410"/>
                  </a:lnTo>
                  <a:lnTo>
                    <a:pt x="264108" y="174963"/>
                  </a:lnTo>
                  <a:lnTo>
                    <a:pt x="253311" y="185315"/>
                  </a:lnTo>
                  <a:lnTo>
                    <a:pt x="213568" y="204286"/>
                  </a:lnTo>
                  <a:lnTo>
                    <a:pt x="173707" y="216690"/>
                  </a:lnTo>
                  <a:lnTo>
                    <a:pt x="139332" y="220965"/>
                  </a:lnTo>
                  <a:lnTo>
                    <a:pt x="104012" y="222233"/>
                  </a:lnTo>
                  <a:lnTo>
                    <a:pt x="63651" y="215531"/>
                  </a:lnTo>
                  <a:lnTo>
                    <a:pt x="0" y="19597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2" name="SMARTInkShape-3547"/>
            <p:cNvSpPr/>
            <p:nvPr>
              <p:custDataLst>
                <p:tags r:id="rId63"/>
              </p:custDataLst>
            </p:nvPr>
          </p:nvSpPr>
          <p:spPr bwMode="auto">
            <a:xfrm>
              <a:off x="5532429" y="2529146"/>
              <a:ext cx="620127" cy="245913"/>
            </a:xfrm>
            <a:custGeom>
              <a:avLst/>
              <a:gdLst/>
              <a:ahLst/>
              <a:cxnLst/>
              <a:rect l="0" t="0" r="0" b="0"/>
              <a:pathLst>
                <a:path w="620127" h="245913">
                  <a:moveTo>
                    <a:pt x="39696" y="60463"/>
                  </a:moveTo>
                  <a:lnTo>
                    <a:pt x="39696" y="60463"/>
                  </a:lnTo>
                  <a:lnTo>
                    <a:pt x="39696" y="97982"/>
                  </a:lnTo>
                  <a:lnTo>
                    <a:pt x="37050" y="131442"/>
                  </a:lnTo>
                  <a:lnTo>
                    <a:pt x="29983" y="171121"/>
                  </a:lnTo>
                  <a:lnTo>
                    <a:pt x="15780" y="213354"/>
                  </a:lnTo>
                  <a:lnTo>
                    <a:pt x="0" y="242676"/>
                  </a:lnTo>
                  <a:lnTo>
                    <a:pt x="333" y="244446"/>
                  </a:lnTo>
                  <a:lnTo>
                    <a:pt x="1548" y="245626"/>
                  </a:lnTo>
                  <a:lnTo>
                    <a:pt x="2358" y="244429"/>
                  </a:lnTo>
                  <a:lnTo>
                    <a:pt x="13245" y="208700"/>
                  </a:lnTo>
                  <a:lnTo>
                    <a:pt x="28772" y="173398"/>
                  </a:lnTo>
                  <a:lnTo>
                    <a:pt x="57933" y="133042"/>
                  </a:lnTo>
                  <a:lnTo>
                    <a:pt x="86477" y="96408"/>
                  </a:lnTo>
                  <a:lnTo>
                    <a:pt x="124129" y="58693"/>
                  </a:lnTo>
                  <a:lnTo>
                    <a:pt x="158165" y="39204"/>
                  </a:lnTo>
                  <a:lnTo>
                    <a:pt x="163324" y="37361"/>
                  </a:lnTo>
                  <a:lnTo>
                    <a:pt x="167755" y="38116"/>
                  </a:lnTo>
                  <a:lnTo>
                    <a:pt x="171701" y="40605"/>
                  </a:lnTo>
                  <a:lnTo>
                    <a:pt x="175324" y="44248"/>
                  </a:lnTo>
                  <a:lnTo>
                    <a:pt x="180424" y="77817"/>
                  </a:lnTo>
                  <a:lnTo>
                    <a:pt x="177195" y="111246"/>
                  </a:lnTo>
                  <a:lnTo>
                    <a:pt x="161077" y="149208"/>
                  </a:lnTo>
                  <a:lnTo>
                    <a:pt x="144665" y="185370"/>
                  </a:lnTo>
                  <a:lnTo>
                    <a:pt x="123301" y="219620"/>
                  </a:lnTo>
                  <a:lnTo>
                    <a:pt x="122222" y="223123"/>
                  </a:lnTo>
                  <a:lnTo>
                    <a:pt x="128611" y="208349"/>
                  </a:lnTo>
                  <a:lnTo>
                    <a:pt x="160241" y="171505"/>
                  </a:lnTo>
                  <a:lnTo>
                    <a:pt x="192381" y="132962"/>
                  </a:lnTo>
                  <a:lnTo>
                    <a:pt x="236265" y="88384"/>
                  </a:lnTo>
                  <a:lnTo>
                    <a:pt x="280813" y="55051"/>
                  </a:lnTo>
                  <a:lnTo>
                    <a:pt x="302851" y="41552"/>
                  </a:lnTo>
                  <a:lnTo>
                    <a:pt x="309390" y="39918"/>
                  </a:lnTo>
                  <a:lnTo>
                    <a:pt x="321948" y="40749"/>
                  </a:lnTo>
                  <a:lnTo>
                    <a:pt x="326091" y="42359"/>
                  </a:lnTo>
                  <a:lnTo>
                    <a:pt x="328852" y="44425"/>
                  </a:lnTo>
                  <a:lnTo>
                    <a:pt x="330693" y="46795"/>
                  </a:lnTo>
                  <a:lnTo>
                    <a:pt x="323803" y="73832"/>
                  </a:lnTo>
                  <a:lnTo>
                    <a:pt x="309195" y="108521"/>
                  </a:lnTo>
                  <a:lnTo>
                    <a:pt x="292617" y="148670"/>
                  </a:lnTo>
                  <a:lnTo>
                    <a:pt x="273908" y="185264"/>
                  </a:lnTo>
                  <a:lnTo>
                    <a:pt x="266188" y="209558"/>
                  </a:lnTo>
                  <a:lnTo>
                    <a:pt x="265105" y="216415"/>
                  </a:lnTo>
                  <a:lnTo>
                    <a:pt x="267360" y="222970"/>
                  </a:lnTo>
                  <a:lnTo>
                    <a:pt x="277802" y="235545"/>
                  </a:lnTo>
                  <a:lnTo>
                    <a:pt x="300302" y="239811"/>
                  </a:lnTo>
                  <a:lnTo>
                    <a:pt x="327169" y="237408"/>
                  </a:lnTo>
                  <a:lnTo>
                    <a:pt x="371316" y="219696"/>
                  </a:lnTo>
                  <a:lnTo>
                    <a:pt x="408821" y="200247"/>
                  </a:lnTo>
                  <a:lnTo>
                    <a:pt x="446061" y="175634"/>
                  </a:lnTo>
                  <a:lnTo>
                    <a:pt x="490051" y="140650"/>
                  </a:lnTo>
                  <a:lnTo>
                    <a:pt x="529830" y="98939"/>
                  </a:lnTo>
                  <a:lnTo>
                    <a:pt x="570605" y="56637"/>
                  </a:lnTo>
                  <a:lnTo>
                    <a:pt x="597838" y="11990"/>
                  </a:lnTo>
                  <a:lnTo>
                    <a:pt x="600298" y="4854"/>
                  </a:lnTo>
                  <a:lnTo>
                    <a:pt x="597977" y="2555"/>
                  </a:lnTo>
                  <a:lnTo>
                    <a:pt x="587462" y="0"/>
                  </a:lnTo>
                  <a:lnTo>
                    <a:pt x="564807" y="3301"/>
                  </a:lnTo>
                  <a:lnTo>
                    <a:pt x="539243" y="15304"/>
                  </a:lnTo>
                  <a:lnTo>
                    <a:pt x="497801" y="50404"/>
                  </a:lnTo>
                  <a:lnTo>
                    <a:pt x="459923" y="89675"/>
                  </a:lnTo>
                  <a:lnTo>
                    <a:pt x="428518" y="130615"/>
                  </a:lnTo>
                  <a:lnTo>
                    <a:pt x="414084" y="158309"/>
                  </a:lnTo>
                  <a:lnTo>
                    <a:pt x="408263" y="185366"/>
                  </a:lnTo>
                  <a:lnTo>
                    <a:pt x="412194" y="203288"/>
                  </a:lnTo>
                  <a:lnTo>
                    <a:pt x="416020" y="212235"/>
                  </a:lnTo>
                  <a:lnTo>
                    <a:pt x="428209" y="224821"/>
                  </a:lnTo>
                  <a:lnTo>
                    <a:pt x="460288" y="240985"/>
                  </a:lnTo>
                  <a:lnTo>
                    <a:pt x="486446" y="245912"/>
                  </a:lnTo>
                  <a:lnTo>
                    <a:pt x="527270" y="242632"/>
                  </a:lnTo>
                  <a:lnTo>
                    <a:pt x="562847" y="235376"/>
                  </a:lnTo>
                  <a:lnTo>
                    <a:pt x="620126" y="22119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3" name="SMARTInkShape-3548"/>
            <p:cNvSpPr/>
            <p:nvPr>
              <p:custDataLst>
                <p:tags r:id="rId64"/>
              </p:custDataLst>
            </p:nvPr>
          </p:nvSpPr>
          <p:spPr bwMode="auto">
            <a:xfrm>
              <a:off x="5262026" y="2580680"/>
              <a:ext cx="245621" cy="193079"/>
            </a:xfrm>
            <a:custGeom>
              <a:avLst/>
              <a:gdLst/>
              <a:ahLst/>
              <a:cxnLst/>
              <a:rect l="0" t="0" r="0" b="0"/>
              <a:pathLst>
                <a:path w="245621" h="193079">
                  <a:moveTo>
                    <a:pt x="167224" y="0"/>
                  </a:moveTo>
                  <a:lnTo>
                    <a:pt x="167224" y="0"/>
                  </a:lnTo>
                  <a:lnTo>
                    <a:pt x="145314" y="0"/>
                  </a:lnTo>
                  <a:lnTo>
                    <a:pt x="121376" y="9481"/>
                  </a:lnTo>
                  <a:lnTo>
                    <a:pt x="77769" y="38829"/>
                  </a:lnTo>
                  <a:lnTo>
                    <a:pt x="34250" y="80777"/>
                  </a:lnTo>
                  <a:lnTo>
                    <a:pt x="9915" y="116166"/>
                  </a:lnTo>
                  <a:lnTo>
                    <a:pt x="1221" y="140253"/>
                  </a:lnTo>
                  <a:lnTo>
                    <a:pt x="0" y="147080"/>
                  </a:lnTo>
                  <a:lnTo>
                    <a:pt x="1171" y="153616"/>
                  </a:lnTo>
                  <a:lnTo>
                    <a:pt x="7764" y="166169"/>
                  </a:lnTo>
                  <a:lnTo>
                    <a:pt x="22632" y="184393"/>
                  </a:lnTo>
                  <a:lnTo>
                    <a:pt x="36484" y="191093"/>
                  </a:lnTo>
                  <a:lnTo>
                    <a:pt x="56532" y="193078"/>
                  </a:lnTo>
                  <a:lnTo>
                    <a:pt x="88593" y="190654"/>
                  </a:lnTo>
                  <a:lnTo>
                    <a:pt x="131469" y="178970"/>
                  </a:lnTo>
                  <a:lnTo>
                    <a:pt x="174382" y="163381"/>
                  </a:lnTo>
                  <a:lnTo>
                    <a:pt x="201426" y="146856"/>
                  </a:lnTo>
                  <a:lnTo>
                    <a:pt x="226198" y="117754"/>
                  </a:lnTo>
                  <a:lnTo>
                    <a:pt x="240940" y="87862"/>
                  </a:lnTo>
                  <a:lnTo>
                    <a:pt x="245620" y="66823"/>
                  </a:lnTo>
                  <a:lnTo>
                    <a:pt x="244293" y="61416"/>
                  </a:lnTo>
                  <a:lnTo>
                    <a:pt x="222560" y="37571"/>
                  </a:lnTo>
                  <a:lnTo>
                    <a:pt x="205558" y="25243"/>
                  </a:lnTo>
                  <a:lnTo>
                    <a:pt x="168991" y="20047"/>
                  </a:lnTo>
                  <a:lnTo>
                    <a:pt x="104716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4" name="SMARTInkShape-3549"/>
            <p:cNvSpPr/>
            <p:nvPr>
              <p:custDataLst>
                <p:tags r:id="rId65"/>
              </p:custDataLst>
            </p:nvPr>
          </p:nvSpPr>
          <p:spPr bwMode="auto">
            <a:xfrm>
              <a:off x="5083277" y="2571750"/>
              <a:ext cx="113802" cy="187524"/>
            </a:xfrm>
            <a:custGeom>
              <a:avLst/>
              <a:gdLst/>
              <a:ahLst/>
              <a:cxnLst/>
              <a:rect l="0" t="0" r="0" b="0"/>
              <a:pathLst>
                <a:path w="113802" h="187524">
                  <a:moveTo>
                    <a:pt x="104871" y="0"/>
                  </a:moveTo>
                  <a:lnTo>
                    <a:pt x="104871" y="0"/>
                  </a:lnTo>
                  <a:lnTo>
                    <a:pt x="100131" y="0"/>
                  </a:lnTo>
                  <a:lnTo>
                    <a:pt x="82511" y="14258"/>
                  </a:lnTo>
                  <a:lnTo>
                    <a:pt x="48183" y="54961"/>
                  </a:lnTo>
                  <a:lnTo>
                    <a:pt x="18533" y="93668"/>
                  </a:lnTo>
                  <a:lnTo>
                    <a:pt x="5427" y="117381"/>
                  </a:lnTo>
                  <a:lnTo>
                    <a:pt x="0" y="143259"/>
                  </a:lnTo>
                  <a:lnTo>
                    <a:pt x="3133" y="169778"/>
                  </a:lnTo>
                  <a:lnTo>
                    <a:pt x="9264" y="176685"/>
                  </a:lnTo>
                  <a:lnTo>
                    <a:pt x="29307" y="187006"/>
                  </a:lnTo>
                  <a:lnTo>
                    <a:pt x="113801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5" name="SMARTInkShape-3550"/>
            <p:cNvSpPr/>
            <p:nvPr>
              <p:custDataLst>
                <p:tags r:id="rId66"/>
              </p:custDataLst>
            </p:nvPr>
          </p:nvSpPr>
          <p:spPr bwMode="auto">
            <a:xfrm>
              <a:off x="4777383" y="2548117"/>
              <a:ext cx="208856" cy="209632"/>
            </a:xfrm>
            <a:custGeom>
              <a:avLst/>
              <a:gdLst/>
              <a:ahLst/>
              <a:cxnLst/>
              <a:rect l="0" t="0" r="0" b="0"/>
              <a:pathLst>
                <a:path w="208856" h="209632">
                  <a:moveTo>
                    <a:pt x="0" y="86141"/>
                  </a:moveTo>
                  <a:lnTo>
                    <a:pt x="0" y="86141"/>
                  </a:lnTo>
                  <a:lnTo>
                    <a:pt x="4740" y="90881"/>
                  </a:lnTo>
                  <a:lnTo>
                    <a:pt x="27505" y="100380"/>
                  </a:lnTo>
                  <a:lnTo>
                    <a:pt x="54197" y="103285"/>
                  </a:lnTo>
                  <a:lnTo>
                    <a:pt x="86834" y="101143"/>
                  </a:lnTo>
                  <a:lnTo>
                    <a:pt x="126492" y="88741"/>
                  </a:lnTo>
                  <a:lnTo>
                    <a:pt x="167042" y="69445"/>
                  </a:lnTo>
                  <a:lnTo>
                    <a:pt x="190935" y="52861"/>
                  </a:lnTo>
                  <a:lnTo>
                    <a:pt x="198961" y="41253"/>
                  </a:lnTo>
                  <a:lnTo>
                    <a:pt x="206126" y="26208"/>
                  </a:lnTo>
                  <a:lnTo>
                    <a:pt x="208855" y="22373"/>
                  </a:lnTo>
                  <a:lnTo>
                    <a:pt x="208689" y="17832"/>
                  </a:lnTo>
                  <a:lnTo>
                    <a:pt x="203215" y="7495"/>
                  </a:lnTo>
                  <a:lnTo>
                    <a:pt x="197984" y="3945"/>
                  </a:lnTo>
                  <a:lnTo>
                    <a:pt x="184235" y="0"/>
                  </a:lnTo>
                  <a:lnTo>
                    <a:pt x="159760" y="2520"/>
                  </a:lnTo>
                  <a:lnTo>
                    <a:pt x="128916" y="14290"/>
                  </a:lnTo>
                  <a:lnTo>
                    <a:pt x="90067" y="43174"/>
                  </a:lnTo>
                  <a:lnTo>
                    <a:pt x="53730" y="77543"/>
                  </a:lnTo>
                  <a:lnTo>
                    <a:pt x="37770" y="95218"/>
                  </a:lnTo>
                  <a:lnTo>
                    <a:pt x="15937" y="139738"/>
                  </a:lnTo>
                  <a:lnTo>
                    <a:pt x="11005" y="161773"/>
                  </a:lnTo>
                  <a:lnTo>
                    <a:pt x="17790" y="177302"/>
                  </a:lnTo>
                  <a:lnTo>
                    <a:pt x="30727" y="192141"/>
                  </a:lnTo>
                  <a:lnTo>
                    <a:pt x="46399" y="202044"/>
                  </a:lnTo>
                  <a:lnTo>
                    <a:pt x="71956" y="208456"/>
                  </a:lnTo>
                  <a:lnTo>
                    <a:pt x="110235" y="209631"/>
                  </a:lnTo>
                  <a:lnTo>
                    <a:pt x="150401" y="204861"/>
                  </a:lnTo>
                  <a:lnTo>
                    <a:pt x="178594" y="20222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6" name="SMARTInkShape-3551"/>
            <p:cNvSpPr/>
            <p:nvPr>
              <p:custDataLst>
                <p:tags r:id="rId67"/>
              </p:custDataLst>
            </p:nvPr>
          </p:nvSpPr>
          <p:spPr bwMode="auto">
            <a:xfrm>
              <a:off x="4431575" y="2357438"/>
              <a:ext cx="298555" cy="416797"/>
            </a:xfrm>
            <a:custGeom>
              <a:avLst/>
              <a:gdLst/>
              <a:ahLst/>
              <a:cxnLst/>
              <a:rect l="0" t="0" r="0" b="0"/>
              <a:pathLst>
                <a:path w="298555" h="416797">
                  <a:moveTo>
                    <a:pt x="202933" y="0"/>
                  </a:moveTo>
                  <a:lnTo>
                    <a:pt x="202933" y="0"/>
                  </a:lnTo>
                  <a:lnTo>
                    <a:pt x="202933" y="37519"/>
                  </a:lnTo>
                  <a:lnTo>
                    <a:pt x="200948" y="55370"/>
                  </a:lnTo>
                  <a:lnTo>
                    <a:pt x="183506" y="99168"/>
                  </a:lnTo>
                  <a:lnTo>
                    <a:pt x="164104" y="136870"/>
                  </a:lnTo>
                  <a:lnTo>
                    <a:pt x="139503" y="179460"/>
                  </a:lnTo>
                  <a:lnTo>
                    <a:pt x="110717" y="220853"/>
                  </a:lnTo>
                  <a:lnTo>
                    <a:pt x="79698" y="255607"/>
                  </a:lnTo>
                  <a:lnTo>
                    <a:pt x="42550" y="289276"/>
                  </a:lnTo>
                  <a:lnTo>
                    <a:pt x="3064" y="324119"/>
                  </a:lnTo>
                  <a:lnTo>
                    <a:pt x="1226" y="324227"/>
                  </a:lnTo>
                  <a:lnTo>
                    <a:pt x="0" y="323308"/>
                  </a:lnTo>
                  <a:lnTo>
                    <a:pt x="1285" y="316994"/>
                  </a:lnTo>
                  <a:lnTo>
                    <a:pt x="3016" y="312532"/>
                  </a:lnTo>
                  <a:lnTo>
                    <a:pt x="39456" y="271710"/>
                  </a:lnTo>
                  <a:lnTo>
                    <a:pt x="80021" y="232926"/>
                  </a:lnTo>
                  <a:lnTo>
                    <a:pt x="104649" y="215639"/>
                  </a:lnTo>
                  <a:lnTo>
                    <a:pt x="135438" y="201342"/>
                  </a:lnTo>
                  <a:lnTo>
                    <a:pt x="176761" y="191617"/>
                  </a:lnTo>
                  <a:lnTo>
                    <a:pt x="209399" y="188736"/>
                  </a:lnTo>
                  <a:lnTo>
                    <a:pt x="252143" y="197363"/>
                  </a:lnTo>
                  <a:lnTo>
                    <a:pt x="272098" y="207110"/>
                  </a:lnTo>
                  <a:lnTo>
                    <a:pt x="278809" y="212487"/>
                  </a:lnTo>
                  <a:lnTo>
                    <a:pt x="288911" y="229045"/>
                  </a:lnTo>
                  <a:lnTo>
                    <a:pt x="297530" y="258034"/>
                  </a:lnTo>
                  <a:lnTo>
                    <a:pt x="298554" y="276408"/>
                  </a:lnTo>
                  <a:lnTo>
                    <a:pt x="291127" y="312457"/>
                  </a:lnTo>
                  <a:lnTo>
                    <a:pt x="283802" y="330362"/>
                  </a:lnTo>
                  <a:lnTo>
                    <a:pt x="262944" y="356184"/>
                  </a:lnTo>
                  <a:lnTo>
                    <a:pt x="226583" y="383190"/>
                  </a:lnTo>
                  <a:lnTo>
                    <a:pt x="193073" y="398957"/>
                  </a:lnTo>
                  <a:lnTo>
                    <a:pt x="158009" y="409912"/>
                  </a:lnTo>
                  <a:lnTo>
                    <a:pt x="122483" y="416796"/>
                  </a:lnTo>
                  <a:lnTo>
                    <a:pt x="99709" y="416422"/>
                  </a:lnTo>
                  <a:lnTo>
                    <a:pt x="56387" y="399408"/>
                  </a:lnTo>
                  <a:lnTo>
                    <a:pt x="36921" y="385351"/>
                  </a:lnTo>
                  <a:lnTo>
                    <a:pt x="23327" y="363878"/>
                  </a:lnTo>
                  <a:lnTo>
                    <a:pt x="13015" y="338664"/>
                  </a:lnTo>
                  <a:lnTo>
                    <a:pt x="14676" y="315882"/>
                  </a:lnTo>
                  <a:lnTo>
                    <a:pt x="23021" y="292196"/>
                  </a:lnTo>
                  <a:lnTo>
                    <a:pt x="43462" y="268698"/>
                  </a:lnTo>
                  <a:lnTo>
                    <a:pt x="74715" y="247944"/>
                  </a:lnTo>
                  <a:lnTo>
                    <a:pt x="106954" y="243128"/>
                  </a:lnTo>
                  <a:lnTo>
                    <a:pt x="138445" y="246442"/>
                  </a:lnTo>
                  <a:lnTo>
                    <a:pt x="157146" y="253708"/>
                  </a:lnTo>
                  <a:lnTo>
                    <a:pt x="185073" y="27682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7" name="SMARTInkShape-3552"/>
            <p:cNvSpPr/>
            <p:nvPr>
              <p:custDataLst>
                <p:tags r:id="rId68"/>
              </p:custDataLst>
            </p:nvPr>
          </p:nvSpPr>
          <p:spPr bwMode="auto">
            <a:xfrm>
              <a:off x="3857625" y="2544961"/>
              <a:ext cx="455415" cy="217717"/>
            </a:xfrm>
            <a:custGeom>
              <a:avLst/>
              <a:gdLst/>
              <a:ahLst/>
              <a:cxnLst/>
              <a:rect l="0" t="0" r="0" b="0"/>
              <a:pathLst>
                <a:path w="455415" h="217717">
                  <a:moveTo>
                    <a:pt x="0" y="0"/>
                  </a:moveTo>
                  <a:lnTo>
                    <a:pt x="0" y="0"/>
                  </a:lnTo>
                  <a:lnTo>
                    <a:pt x="29141" y="2646"/>
                  </a:lnTo>
                  <a:lnTo>
                    <a:pt x="71748" y="9094"/>
                  </a:lnTo>
                  <a:lnTo>
                    <a:pt x="116127" y="21249"/>
                  </a:lnTo>
                  <a:lnTo>
                    <a:pt x="138147" y="29888"/>
                  </a:lnTo>
                  <a:lnTo>
                    <a:pt x="148380" y="38419"/>
                  </a:lnTo>
                  <a:lnTo>
                    <a:pt x="155244" y="48825"/>
                  </a:lnTo>
                  <a:lnTo>
                    <a:pt x="158294" y="60064"/>
                  </a:lnTo>
                  <a:lnTo>
                    <a:pt x="149066" y="76966"/>
                  </a:lnTo>
                  <a:lnTo>
                    <a:pt x="120286" y="115414"/>
                  </a:lnTo>
                  <a:lnTo>
                    <a:pt x="79744" y="150932"/>
                  </a:lnTo>
                  <a:lnTo>
                    <a:pt x="43758" y="181456"/>
                  </a:lnTo>
                  <a:lnTo>
                    <a:pt x="32258" y="198403"/>
                  </a:lnTo>
                  <a:lnTo>
                    <a:pt x="29220" y="206580"/>
                  </a:lnTo>
                  <a:lnTo>
                    <a:pt x="29402" y="210150"/>
                  </a:lnTo>
                  <a:lnTo>
                    <a:pt x="32250" y="216762"/>
                  </a:lnTo>
                  <a:lnTo>
                    <a:pt x="47406" y="217716"/>
                  </a:lnTo>
                  <a:lnTo>
                    <a:pt x="81185" y="215321"/>
                  </a:lnTo>
                  <a:lnTo>
                    <a:pt x="116328" y="211965"/>
                  </a:lnTo>
                  <a:lnTo>
                    <a:pt x="154522" y="202042"/>
                  </a:lnTo>
                  <a:lnTo>
                    <a:pt x="194613" y="186533"/>
                  </a:lnTo>
                  <a:lnTo>
                    <a:pt x="231626" y="169371"/>
                  </a:lnTo>
                  <a:lnTo>
                    <a:pt x="265083" y="149072"/>
                  </a:lnTo>
                  <a:lnTo>
                    <a:pt x="307795" y="120286"/>
                  </a:lnTo>
                  <a:lnTo>
                    <a:pt x="349495" y="79744"/>
                  </a:lnTo>
                  <a:lnTo>
                    <a:pt x="374740" y="49266"/>
                  </a:lnTo>
                  <a:lnTo>
                    <a:pt x="381240" y="20771"/>
                  </a:lnTo>
                  <a:lnTo>
                    <a:pt x="379176" y="13847"/>
                  </a:lnTo>
                  <a:lnTo>
                    <a:pt x="374822" y="9231"/>
                  </a:lnTo>
                  <a:lnTo>
                    <a:pt x="368944" y="6154"/>
                  </a:lnTo>
                  <a:lnTo>
                    <a:pt x="363041" y="5095"/>
                  </a:lnTo>
                  <a:lnTo>
                    <a:pt x="351190" y="6564"/>
                  </a:lnTo>
                  <a:lnTo>
                    <a:pt x="328621" y="17710"/>
                  </a:lnTo>
                  <a:lnTo>
                    <a:pt x="288162" y="52088"/>
                  </a:lnTo>
                  <a:lnTo>
                    <a:pt x="268605" y="76288"/>
                  </a:lnTo>
                  <a:lnTo>
                    <a:pt x="248960" y="110539"/>
                  </a:lnTo>
                  <a:lnTo>
                    <a:pt x="248325" y="119334"/>
                  </a:lnTo>
                  <a:lnTo>
                    <a:pt x="252911" y="139688"/>
                  </a:lnTo>
                  <a:lnTo>
                    <a:pt x="266649" y="163979"/>
                  </a:lnTo>
                  <a:lnTo>
                    <a:pt x="280237" y="174744"/>
                  </a:lnTo>
                  <a:lnTo>
                    <a:pt x="297190" y="181843"/>
                  </a:lnTo>
                  <a:lnTo>
                    <a:pt x="332024" y="185840"/>
                  </a:lnTo>
                  <a:lnTo>
                    <a:pt x="366178" y="186775"/>
                  </a:lnTo>
                  <a:lnTo>
                    <a:pt x="455414" y="17859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8" name="SMARTInkShape-3553"/>
            <p:cNvSpPr/>
            <p:nvPr>
              <p:custDataLst>
                <p:tags r:id="rId69"/>
              </p:custDataLst>
            </p:nvPr>
          </p:nvSpPr>
          <p:spPr bwMode="auto">
            <a:xfrm>
              <a:off x="3768328" y="2482453"/>
              <a:ext cx="1" cy="8931"/>
            </a:xfrm>
            <a:custGeom>
              <a:avLst/>
              <a:gdLst/>
              <a:ahLst/>
              <a:cxnLst/>
              <a:rect l="0" t="0" r="0" b="0"/>
              <a:pathLst>
                <a:path w="1" h="8931">
                  <a:moveTo>
                    <a:pt x="0" y="8930"/>
                  </a:moveTo>
                  <a:lnTo>
                    <a:pt x="0" y="893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29" name="SMARTInkShape-3554"/>
            <p:cNvSpPr/>
            <p:nvPr>
              <p:custDataLst>
                <p:tags r:id="rId70"/>
              </p:custDataLst>
            </p:nvPr>
          </p:nvSpPr>
          <p:spPr bwMode="auto">
            <a:xfrm>
              <a:off x="3687961" y="2562820"/>
              <a:ext cx="62509" cy="187525"/>
            </a:xfrm>
            <a:custGeom>
              <a:avLst/>
              <a:gdLst/>
              <a:ahLst/>
              <a:cxnLst/>
              <a:rect l="0" t="0" r="0" b="0"/>
              <a:pathLst>
                <a:path w="62509" h="187525">
                  <a:moveTo>
                    <a:pt x="62508" y="0"/>
                  </a:moveTo>
                  <a:lnTo>
                    <a:pt x="62508" y="0"/>
                  </a:lnTo>
                  <a:lnTo>
                    <a:pt x="59862" y="37519"/>
                  </a:lnTo>
                  <a:lnTo>
                    <a:pt x="47277" y="80604"/>
                  </a:lnTo>
                  <a:lnTo>
                    <a:pt x="32696" y="125047"/>
                  </a:lnTo>
                  <a:lnTo>
                    <a:pt x="19835" y="153612"/>
                  </a:lnTo>
                  <a:lnTo>
                    <a:pt x="0" y="1875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0" name="SMARTInkShape-3555"/>
            <p:cNvSpPr/>
            <p:nvPr>
              <p:custDataLst>
                <p:tags r:id="rId71"/>
              </p:custDataLst>
            </p:nvPr>
          </p:nvSpPr>
          <p:spPr bwMode="auto">
            <a:xfrm>
              <a:off x="3357563" y="2527102"/>
              <a:ext cx="303610" cy="229923"/>
            </a:xfrm>
            <a:custGeom>
              <a:avLst/>
              <a:gdLst/>
              <a:ahLst/>
              <a:cxnLst/>
              <a:rect l="0" t="0" r="0" b="0"/>
              <a:pathLst>
                <a:path w="303610" h="229923">
                  <a:moveTo>
                    <a:pt x="303609" y="0"/>
                  </a:moveTo>
                  <a:lnTo>
                    <a:pt x="303609" y="0"/>
                  </a:lnTo>
                  <a:lnTo>
                    <a:pt x="263398" y="4740"/>
                  </a:lnTo>
                  <a:lnTo>
                    <a:pt x="228746" y="12428"/>
                  </a:lnTo>
                  <a:lnTo>
                    <a:pt x="193343" y="20991"/>
                  </a:lnTo>
                  <a:lnTo>
                    <a:pt x="157718" y="34552"/>
                  </a:lnTo>
                  <a:lnTo>
                    <a:pt x="113226" y="53032"/>
                  </a:lnTo>
                  <a:lnTo>
                    <a:pt x="96449" y="65376"/>
                  </a:lnTo>
                  <a:lnTo>
                    <a:pt x="95057" y="69381"/>
                  </a:lnTo>
                  <a:lnTo>
                    <a:pt x="96156" y="79122"/>
                  </a:lnTo>
                  <a:lnTo>
                    <a:pt x="107889" y="90066"/>
                  </a:lnTo>
                  <a:lnTo>
                    <a:pt x="143019" y="113261"/>
                  </a:lnTo>
                  <a:lnTo>
                    <a:pt x="183767" y="135959"/>
                  </a:lnTo>
                  <a:lnTo>
                    <a:pt x="224119" y="159003"/>
                  </a:lnTo>
                  <a:lnTo>
                    <a:pt x="240810" y="175986"/>
                  </a:lnTo>
                  <a:lnTo>
                    <a:pt x="247299" y="188845"/>
                  </a:lnTo>
                  <a:lnTo>
                    <a:pt x="245233" y="193365"/>
                  </a:lnTo>
                  <a:lnTo>
                    <a:pt x="235000" y="203679"/>
                  </a:lnTo>
                  <a:lnTo>
                    <a:pt x="212504" y="215902"/>
                  </a:lnTo>
                  <a:lnTo>
                    <a:pt x="171107" y="227929"/>
                  </a:lnTo>
                  <a:lnTo>
                    <a:pt x="137459" y="229922"/>
                  </a:lnTo>
                  <a:lnTo>
                    <a:pt x="98920" y="224855"/>
                  </a:lnTo>
                  <a:lnTo>
                    <a:pt x="80675" y="221974"/>
                  </a:lnTo>
                  <a:lnTo>
                    <a:pt x="40499" y="203219"/>
                  </a:lnTo>
                  <a:lnTo>
                    <a:pt x="0" y="16966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47" name="SMARTInkShape-Group314"/>
          <p:cNvGrpSpPr/>
          <p:nvPr/>
        </p:nvGrpSpPr>
        <p:grpSpPr>
          <a:xfrm>
            <a:off x="2104798" y="2375298"/>
            <a:ext cx="2594235" cy="669727"/>
            <a:chOff x="580797" y="2375297"/>
            <a:chExt cx="2594235" cy="669727"/>
          </a:xfrm>
        </p:grpSpPr>
        <p:sp>
          <p:nvSpPr>
            <p:cNvPr id="1432" name="SMARTInkShape-3556"/>
            <p:cNvSpPr/>
            <p:nvPr>
              <p:custDataLst>
                <p:tags r:id="rId41"/>
              </p:custDataLst>
            </p:nvPr>
          </p:nvSpPr>
          <p:spPr bwMode="auto">
            <a:xfrm>
              <a:off x="2652117" y="2500313"/>
              <a:ext cx="8931" cy="8930"/>
            </a:xfrm>
            <a:custGeom>
              <a:avLst/>
              <a:gdLst/>
              <a:ahLst/>
              <a:cxnLst/>
              <a:rect l="0" t="0" r="0" b="0"/>
              <a:pathLst>
                <a:path w="8931" h="8930">
                  <a:moveTo>
                    <a:pt x="8930" y="0"/>
                  </a:moveTo>
                  <a:lnTo>
                    <a:pt x="8930" y="0"/>
                  </a:lnTo>
                  <a:lnTo>
                    <a:pt x="0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3" name="SMARTInkShape-3557"/>
            <p:cNvSpPr/>
            <p:nvPr>
              <p:custDataLst>
                <p:tags r:id="rId42"/>
              </p:custDataLst>
            </p:nvPr>
          </p:nvSpPr>
          <p:spPr bwMode="auto">
            <a:xfrm>
              <a:off x="2938744" y="2551109"/>
              <a:ext cx="236288" cy="226025"/>
            </a:xfrm>
            <a:custGeom>
              <a:avLst/>
              <a:gdLst/>
              <a:ahLst/>
              <a:cxnLst/>
              <a:rect l="0" t="0" r="0" b="0"/>
              <a:pathLst>
                <a:path w="236288" h="226025">
                  <a:moveTo>
                    <a:pt x="34842" y="65289"/>
                  </a:moveTo>
                  <a:lnTo>
                    <a:pt x="34842" y="65289"/>
                  </a:lnTo>
                  <a:lnTo>
                    <a:pt x="34842" y="109876"/>
                  </a:lnTo>
                  <a:lnTo>
                    <a:pt x="32196" y="136708"/>
                  </a:lnTo>
                  <a:lnTo>
                    <a:pt x="22413" y="167701"/>
                  </a:lnTo>
                  <a:lnTo>
                    <a:pt x="0" y="206705"/>
                  </a:lnTo>
                  <a:lnTo>
                    <a:pt x="15398" y="162385"/>
                  </a:lnTo>
                  <a:lnTo>
                    <a:pt x="35705" y="124928"/>
                  </a:lnTo>
                  <a:lnTo>
                    <a:pt x="63565" y="84346"/>
                  </a:lnTo>
                  <a:lnTo>
                    <a:pt x="106534" y="41304"/>
                  </a:lnTo>
                  <a:lnTo>
                    <a:pt x="150962" y="10096"/>
                  </a:lnTo>
                  <a:lnTo>
                    <a:pt x="168802" y="1733"/>
                  </a:lnTo>
                  <a:lnTo>
                    <a:pt x="189299" y="0"/>
                  </a:lnTo>
                  <a:lnTo>
                    <a:pt x="200321" y="927"/>
                  </a:lnTo>
                  <a:lnTo>
                    <a:pt x="209654" y="5514"/>
                  </a:lnTo>
                  <a:lnTo>
                    <a:pt x="225315" y="21194"/>
                  </a:lnTo>
                  <a:lnTo>
                    <a:pt x="233598" y="38746"/>
                  </a:lnTo>
                  <a:lnTo>
                    <a:pt x="236287" y="56469"/>
                  </a:lnTo>
                  <a:lnTo>
                    <a:pt x="229929" y="94746"/>
                  </a:lnTo>
                  <a:lnTo>
                    <a:pt x="219315" y="128588"/>
                  </a:lnTo>
                  <a:lnTo>
                    <a:pt x="202691" y="170838"/>
                  </a:lnTo>
                  <a:lnTo>
                    <a:pt x="188860" y="200718"/>
                  </a:lnTo>
                  <a:lnTo>
                    <a:pt x="168787" y="2260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4" name="SMARTInkShape-3558"/>
            <p:cNvSpPr/>
            <p:nvPr>
              <p:custDataLst>
                <p:tags r:id="rId43"/>
              </p:custDataLst>
            </p:nvPr>
          </p:nvSpPr>
          <p:spPr bwMode="auto">
            <a:xfrm>
              <a:off x="2680715" y="2571750"/>
              <a:ext cx="170154" cy="166297"/>
            </a:xfrm>
            <a:custGeom>
              <a:avLst/>
              <a:gdLst/>
              <a:ahLst/>
              <a:cxnLst/>
              <a:rect l="0" t="0" r="0" b="0"/>
              <a:pathLst>
                <a:path w="170154" h="166297">
                  <a:moveTo>
                    <a:pt x="87488" y="0"/>
                  </a:moveTo>
                  <a:lnTo>
                    <a:pt x="87488" y="0"/>
                  </a:lnTo>
                  <a:lnTo>
                    <a:pt x="48341" y="40139"/>
                  </a:lnTo>
                  <a:lnTo>
                    <a:pt x="20164" y="83548"/>
                  </a:lnTo>
                  <a:lnTo>
                    <a:pt x="2260" y="127095"/>
                  </a:lnTo>
                  <a:lnTo>
                    <a:pt x="0" y="139500"/>
                  </a:lnTo>
                  <a:lnTo>
                    <a:pt x="2374" y="145586"/>
                  </a:lnTo>
                  <a:lnTo>
                    <a:pt x="12948" y="157640"/>
                  </a:lnTo>
                  <a:lnTo>
                    <a:pt x="30216" y="164320"/>
                  </a:lnTo>
                  <a:lnTo>
                    <a:pt x="50128" y="166296"/>
                  </a:lnTo>
                  <a:lnTo>
                    <a:pt x="68899" y="163868"/>
                  </a:lnTo>
                  <a:lnTo>
                    <a:pt x="105204" y="147095"/>
                  </a:lnTo>
                  <a:lnTo>
                    <a:pt x="145237" y="118834"/>
                  </a:lnTo>
                  <a:lnTo>
                    <a:pt x="159610" y="96395"/>
                  </a:lnTo>
                  <a:lnTo>
                    <a:pt x="170153" y="70895"/>
                  </a:lnTo>
                  <a:lnTo>
                    <a:pt x="168546" y="50691"/>
                  </a:lnTo>
                  <a:lnTo>
                    <a:pt x="161217" y="30467"/>
                  </a:lnTo>
                  <a:lnTo>
                    <a:pt x="151345" y="14864"/>
                  </a:lnTo>
                  <a:lnTo>
                    <a:pt x="144942" y="9909"/>
                  </a:lnTo>
                  <a:lnTo>
                    <a:pt x="129891" y="4404"/>
                  </a:lnTo>
                  <a:lnTo>
                    <a:pt x="78558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5" name="SMARTInkShape-3559"/>
            <p:cNvSpPr/>
            <p:nvPr>
              <p:custDataLst>
                <p:tags r:id="rId44"/>
              </p:custDataLst>
            </p:nvPr>
          </p:nvSpPr>
          <p:spPr bwMode="auto">
            <a:xfrm>
              <a:off x="2509242" y="2589609"/>
              <a:ext cx="89298" cy="178595"/>
            </a:xfrm>
            <a:custGeom>
              <a:avLst/>
              <a:gdLst/>
              <a:ahLst/>
              <a:cxnLst/>
              <a:rect l="0" t="0" r="0" b="0"/>
              <a:pathLst>
                <a:path w="89298" h="178595">
                  <a:moveTo>
                    <a:pt x="89297" y="0"/>
                  </a:moveTo>
                  <a:lnTo>
                    <a:pt x="89297" y="0"/>
                  </a:lnTo>
                  <a:lnTo>
                    <a:pt x="84557" y="0"/>
                  </a:lnTo>
                  <a:lnTo>
                    <a:pt x="79584" y="10584"/>
                  </a:lnTo>
                  <a:lnTo>
                    <a:pt x="59245" y="53796"/>
                  </a:lnTo>
                  <a:lnTo>
                    <a:pt x="37286" y="98255"/>
                  </a:lnTo>
                  <a:lnTo>
                    <a:pt x="15597" y="139096"/>
                  </a:lnTo>
                  <a:lnTo>
                    <a:pt x="0" y="17859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6" name="SMARTInkShape-3560"/>
            <p:cNvSpPr/>
            <p:nvPr>
              <p:custDataLst>
                <p:tags r:id="rId45"/>
              </p:custDataLst>
            </p:nvPr>
          </p:nvSpPr>
          <p:spPr bwMode="auto">
            <a:xfrm>
              <a:off x="2250281" y="2598539"/>
              <a:ext cx="178595" cy="1"/>
            </a:xfrm>
            <a:custGeom>
              <a:avLst/>
              <a:gdLst/>
              <a:ahLst/>
              <a:cxnLst/>
              <a:rect l="0" t="0" r="0" b="0"/>
              <a:pathLst>
                <a:path w="178595" h="1">
                  <a:moveTo>
                    <a:pt x="0" y="0"/>
                  </a:moveTo>
                  <a:lnTo>
                    <a:pt x="0" y="0"/>
                  </a:lnTo>
                  <a:lnTo>
                    <a:pt x="43820" y="0"/>
                  </a:lnTo>
                  <a:lnTo>
                    <a:pt x="82217" y="0"/>
                  </a:lnTo>
                  <a:lnTo>
                    <a:pt x="118729" y="0"/>
                  </a:lnTo>
                  <a:lnTo>
                    <a:pt x="178594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7" name="SMARTInkShape-3561"/>
            <p:cNvSpPr/>
            <p:nvPr>
              <p:custDataLst>
                <p:tags r:id="rId46"/>
              </p:custDataLst>
            </p:nvPr>
          </p:nvSpPr>
          <p:spPr bwMode="auto">
            <a:xfrm>
              <a:off x="2316281" y="2375297"/>
              <a:ext cx="148314" cy="392293"/>
            </a:xfrm>
            <a:custGeom>
              <a:avLst/>
              <a:gdLst/>
              <a:ahLst/>
              <a:cxnLst/>
              <a:rect l="0" t="0" r="0" b="0"/>
              <a:pathLst>
                <a:path w="148314" h="392293">
                  <a:moveTo>
                    <a:pt x="148313" y="0"/>
                  </a:moveTo>
                  <a:lnTo>
                    <a:pt x="148313" y="0"/>
                  </a:lnTo>
                  <a:lnTo>
                    <a:pt x="148313" y="4740"/>
                  </a:lnTo>
                  <a:lnTo>
                    <a:pt x="128885" y="44586"/>
                  </a:lnTo>
                  <a:lnTo>
                    <a:pt x="112129" y="76711"/>
                  </a:lnTo>
                  <a:lnTo>
                    <a:pt x="91951" y="117648"/>
                  </a:lnTo>
                  <a:lnTo>
                    <a:pt x="67121" y="161197"/>
                  </a:lnTo>
                  <a:lnTo>
                    <a:pt x="43558" y="205520"/>
                  </a:lnTo>
                  <a:lnTo>
                    <a:pt x="24009" y="247426"/>
                  </a:lnTo>
                  <a:lnTo>
                    <a:pt x="8294" y="282332"/>
                  </a:lnTo>
                  <a:lnTo>
                    <a:pt x="0" y="311526"/>
                  </a:lnTo>
                  <a:lnTo>
                    <a:pt x="189" y="344320"/>
                  </a:lnTo>
                  <a:lnTo>
                    <a:pt x="1938" y="357539"/>
                  </a:lnTo>
                  <a:lnTo>
                    <a:pt x="11820" y="377518"/>
                  </a:lnTo>
                  <a:lnTo>
                    <a:pt x="18622" y="385624"/>
                  </a:lnTo>
                  <a:lnTo>
                    <a:pt x="28118" y="390036"/>
                  </a:lnTo>
                  <a:lnTo>
                    <a:pt x="51898" y="392292"/>
                  </a:lnTo>
                  <a:lnTo>
                    <a:pt x="112594" y="36611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8" name="SMARTInkShape-3562"/>
            <p:cNvSpPr/>
            <p:nvPr>
              <p:custDataLst>
                <p:tags r:id="rId47"/>
              </p:custDataLst>
            </p:nvPr>
          </p:nvSpPr>
          <p:spPr bwMode="auto">
            <a:xfrm>
              <a:off x="1983223" y="2541890"/>
              <a:ext cx="220078" cy="208455"/>
            </a:xfrm>
            <a:custGeom>
              <a:avLst/>
              <a:gdLst/>
              <a:ahLst/>
              <a:cxnLst/>
              <a:rect l="0" t="0" r="0" b="0"/>
              <a:pathLst>
                <a:path w="220078" h="208455">
                  <a:moveTo>
                    <a:pt x="168832" y="74508"/>
                  </a:moveTo>
                  <a:lnTo>
                    <a:pt x="168832" y="74508"/>
                  </a:lnTo>
                  <a:lnTo>
                    <a:pt x="178313" y="60287"/>
                  </a:lnTo>
                  <a:lnTo>
                    <a:pt x="184208" y="32481"/>
                  </a:lnTo>
                  <a:lnTo>
                    <a:pt x="182942" y="18457"/>
                  </a:lnTo>
                  <a:lnTo>
                    <a:pt x="181215" y="13328"/>
                  </a:lnTo>
                  <a:lnTo>
                    <a:pt x="168713" y="4984"/>
                  </a:lnTo>
                  <a:lnTo>
                    <a:pt x="159823" y="1370"/>
                  </a:lnTo>
                  <a:lnTo>
                    <a:pt x="142008" y="0"/>
                  </a:lnTo>
                  <a:lnTo>
                    <a:pt x="124168" y="3690"/>
                  </a:lnTo>
                  <a:lnTo>
                    <a:pt x="97390" y="17917"/>
                  </a:lnTo>
                  <a:lnTo>
                    <a:pt x="52745" y="57428"/>
                  </a:lnTo>
                  <a:lnTo>
                    <a:pt x="19011" y="98659"/>
                  </a:lnTo>
                  <a:lnTo>
                    <a:pt x="5488" y="126312"/>
                  </a:lnTo>
                  <a:lnTo>
                    <a:pt x="0" y="160203"/>
                  </a:lnTo>
                  <a:lnTo>
                    <a:pt x="2699" y="166365"/>
                  </a:lnTo>
                  <a:lnTo>
                    <a:pt x="13636" y="178503"/>
                  </a:lnTo>
                  <a:lnTo>
                    <a:pt x="22704" y="181541"/>
                  </a:lnTo>
                  <a:lnTo>
                    <a:pt x="46008" y="182271"/>
                  </a:lnTo>
                  <a:lnTo>
                    <a:pt x="87134" y="168519"/>
                  </a:lnTo>
                  <a:lnTo>
                    <a:pt x="114859" y="156382"/>
                  </a:lnTo>
                  <a:lnTo>
                    <a:pt x="150895" y="129266"/>
                  </a:lnTo>
                  <a:lnTo>
                    <a:pt x="194830" y="92471"/>
                  </a:lnTo>
                  <a:lnTo>
                    <a:pt x="206183" y="82492"/>
                  </a:lnTo>
                  <a:lnTo>
                    <a:pt x="217161" y="75882"/>
                  </a:lnTo>
                  <a:lnTo>
                    <a:pt x="220077" y="70820"/>
                  </a:lnTo>
                  <a:lnTo>
                    <a:pt x="219862" y="71057"/>
                  </a:lnTo>
                  <a:lnTo>
                    <a:pt x="201897" y="108621"/>
                  </a:lnTo>
                  <a:lnTo>
                    <a:pt x="191707" y="151847"/>
                  </a:lnTo>
                  <a:lnTo>
                    <a:pt x="192918" y="180767"/>
                  </a:lnTo>
                  <a:lnTo>
                    <a:pt x="213480" y="20845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39" name="SMARTInkShape-3563"/>
            <p:cNvSpPr/>
            <p:nvPr>
              <p:custDataLst>
                <p:tags r:id="rId48"/>
              </p:custDataLst>
            </p:nvPr>
          </p:nvSpPr>
          <p:spPr bwMode="auto">
            <a:xfrm>
              <a:off x="1884164" y="2437805"/>
              <a:ext cx="107158" cy="303610"/>
            </a:xfrm>
            <a:custGeom>
              <a:avLst/>
              <a:gdLst/>
              <a:ahLst/>
              <a:cxnLst/>
              <a:rect l="0" t="0" r="0" b="0"/>
              <a:pathLst>
                <a:path w="107158" h="303610">
                  <a:moveTo>
                    <a:pt x="107157" y="0"/>
                  </a:moveTo>
                  <a:lnTo>
                    <a:pt x="107157" y="0"/>
                  </a:lnTo>
                  <a:lnTo>
                    <a:pt x="90375" y="38854"/>
                  </a:lnTo>
                  <a:lnTo>
                    <a:pt x="78041" y="72366"/>
                  </a:lnTo>
                  <a:lnTo>
                    <a:pt x="61819" y="110077"/>
                  </a:lnTo>
                  <a:lnTo>
                    <a:pt x="44444" y="150024"/>
                  </a:lnTo>
                  <a:lnTo>
                    <a:pt x="29375" y="186996"/>
                  </a:lnTo>
                  <a:lnTo>
                    <a:pt x="15394" y="230303"/>
                  </a:lnTo>
                  <a:lnTo>
                    <a:pt x="4070" y="267521"/>
                  </a:lnTo>
                  <a:lnTo>
                    <a:pt x="0" y="30360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0" name="SMARTInkShape-3564"/>
            <p:cNvSpPr/>
            <p:nvPr>
              <p:custDataLst>
                <p:tags r:id="rId49"/>
              </p:custDataLst>
            </p:nvPr>
          </p:nvSpPr>
          <p:spPr bwMode="auto">
            <a:xfrm>
              <a:off x="1591571" y="2527102"/>
              <a:ext cx="203297" cy="214313"/>
            </a:xfrm>
            <a:custGeom>
              <a:avLst/>
              <a:gdLst/>
              <a:ahLst/>
              <a:cxnLst/>
              <a:rect l="0" t="0" r="0" b="0"/>
              <a:pathLst>
                <a:path w="203297" h="214313">
                  <a:moveTo>
                    <a:pt x="24703" y="0"/>
                  </a:moveTo>
                  <a:lnTo>
                    <a:pt x="24703" y="0"/>
                  </a:lnTo>
                  <a:lnTo>
                    <a:pt x="17635" y="29140"/>
                  </a:lnTo>
                  <a:lnTo>
                    <a:pt x="11400" y="67712"/>
                  </a:lnTo>
                  <a:lnTo>
                    <a:pt x="1606" y="109397"/>
                  </a:lnTo>
                  <a:lnTo>
                    <a:pt x="0" y="151145"/>
                  </a:lnTo>
                  <a:lnTo>
                    <a:pt x="3140" y="170032"/>
                  </a:lnTo>
                  <a:lnTo>
                    <a:pt x="15227" y="191821"/>
                  </a:lnTo>
                  <a:lnTo>
                    <a:pt x="21362" y="195350"/>
                  </a:lnTo>
                  <a:lnTo>
                    <a:pt x="36116" y="196624"/>
                  </a:lnTo>
                  <a:lnTo>
                    <a:pt x="56417" y="191763"/>
                  </a:lnTo>
                  <a:lnTo>
                    <a:pt x="81054" y="174102"/>
                  </a:lnTo>
                  <a:lnTo>
                    <a:pt x="123095" y="132636"/>
                  </a:lnTo>
                  <a:lnTo>
                    <a:pt x="155301" y="93864"/>
                  </a:lnTo>
                  <a:lnTo>
                    <a:pt x="190193" y="51686"/>
                  </a:lnTo>
                  <a:lnTo>
                    <a:pt x="201375" y="38017"/>
                  </a:lnTo>
                  <a:lnTo>
                    <a:pt x="186262" y="77521"/>
                  </a:lnTo>
                  <a:lnTo>
                    <a:pt x="179397" y="112597"/>
                  </a:lnTo>
                  <a:lnTo>
                    <a:pt x="172338" y="151115"/>
                  </a:lnTo>
                  <a:lnTo>
                    <a:pt x="172339" y="166711"/>
                  </a:lnTo>
                  <a:lnTo>
                    <a:pt x="180424" y="192893"/>
                  </a:lnTo>
                  <a:lnTo>
                    <a:pt x="203296" y="21431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1" name="SMARTInkShape-3565"/>
            <p:cNvSpPr/>
            <p:nvPr>
              <p:custDataLst>
                <p:tags r:id="rId50"/>
              </p:custDataLst>
            </p:nvPr>
          </p:nvSpPr>
          <p:spPr bwMode="auto">
            <a:xfrm>
              <a:off x="1312664" y="2538191"/>
              <a:ext cx="210860" cy="210112"/>
            </a:xfrm>
            <a:custGeom>
              <a:avLst/>
              <a:gdLst/>
              <a:ahLst/>
              <a:cxnLst/>
              <a:rect l="0" t="0" r="0" b="0"/>
              <a:pathLst>
                <a:path w="210860" h="210112">
                  <a:moveTo>
                    <a:pt x="0" y="60348"/>
                  </a:moveTo>
                  <a:lnTo>
                    <a:pt x="0" y="60348"/>
                  </a:lnTo>
                  <a:lnTo>
                    <a:pt x="0" y="55607"/>
                  </a:lnTo>
                  <a:lnTo>
                    <a:pt x="9481" y="43179"/>
                  </a:lnTo>
                  <a:lnTo>
                    <a:pt x="46722" y="17234"/>
                  </a:lnTo>
                  <a:lnTo>
                    <a:pt x="72052" y="5130"/>
                  </a:lnTo>
                  <a:lnTo>
                    <a:pt x="103149" y="0"/>
                  </a:lnTo>
                  <a:lnTo>
                    <a:pt x="142084" y="5396"/>
                  </a:lnTo>
                  <a:lnTo>
                    <a:pt x="160383" y="10459"/>
                  </a:lnTo>
                  <a:lnTo>
                    <a:pt x="175792" y="21308"/>
                  </a:lnTo>
                  <a:lnTo>
                    <a:pt x="201853" y="52526"/>
                  </a:lnTo>
                  <a:lnTo>
                    <a:pt x="208775" y="69770"/>
                  </a:lnTo>
                  <a:lnTo>
                    <a:pt x="210859" y="87356"/>
                  </a:lnTo>
                  <a:lnTo>
                    <a:pt x="201560" y="131814"/>
                  </a:lnTo>
                  <a:lnTo>
                    <a:pt x="190785" y="147012"/>
                  </a:lnTo>
                  <a:lnTo>
                    <a:pt x="150066" y="184209"/>
                  </a:lnTo>
                  <a:lnTo>
                    <a:pt x="108871" y="201819"/>
                  </a:lnTo>
                  <a:lnTo>
                    <a:pt x="76517" y="210111"/>
                  </a:lnTo>
                  <a:lnTo>
                    <a:pt x="17860" y="2032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2" name="SMARTInkShape-3566"/>
            <p:cNvSpPr/>
            <p:nvPr>
              <p:custDataLst>
                <p:tags r:id="rId51"/>
              </p:custDataLst>
            </p:nvPr>
          </p:nvSpPr>
          <p:spPr bwMode="auto">
            <a:xfrm>
              <a:off x="1232297" y="2598539"/>
              <a:ext cx="101727" cy="446485"/>
            </a:xfrm>
            <a:custGeom>
              <a:avLst/>
              <a:gdLst/>
              <a:ahLst/>
              <a:cxnLst/>
              <a:rect l="0" t="0" r="0" b="0"/>
              <a:pathLst>
                <a:path w="101727" h="446485">
                  <a:moveTo>
                    <a:pt x="89297" y="0"/>
                  </a:moveTo>
                  <a:lnTo>
                    <a:pt x="89297" y="0"/>
                  </a:lnTo>
                  <a:lnTo>
                    <a:pt x="90289" y="9113"/>
                  </a:lnTo>
                  <a:lnTo>
                    <a:pt x="101726" y="45849"/>
                  </a:lnTo>
                  <a:lnTo>
                    <a:pt x="100807" y="81274"/>
                  </a:lnTo>
                  <a:lnTo>
                    <a:pt x="98991" y="123190"/>
                  </a:lnTo>
                  <a:lnTo>
                    <a:pt x="93275" y="154962"/>
                  </a:lnTo>
                  <a:lnTo>
                    <a:pt x="84119" y="188927"/>
                  </a:lnTo>
                  <a:lnTo>
                    <a:pt x="73436" y="223866"/>
                  </a:lnTo>
                  <a:lnTo>
                    <a:pt x="64719" y="256592"/>
                  </a:lnTo>
                  <a:lnTo>
                    <a:pt x="56545" y="287674"/>
                  </a:lnTo>
                  <a:lnTo>
                    <a:pt x="40787" y="332071"/>
                  </a:lnTo>
                  <a:lnTo>
                    <a:pt x="24543" y="369810"/>
                  </a:lnTo>
                  <a:lnTo>
                    <a:pt x="9662" y="412377"/>
                  </a:lnTo>
                  <a:lnTo>
                    <a:pt x="0" y="44648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3" name="SMARTInkShape-3567"/>
            <p:cNvSpPr/>
            <p:nvPr>
              <p:custDataLst>
                <p:tags r:id="rId52"/>
              </p:custDataLst>
            </p:nvPr>
          </p:nvSpPr>
          <p:spPr bwMode="auto">
            <a:xfrm>
              <a:off x="1047765" y="2544961"/>
              <a:ext cx="185535" cy="208223"/>
            </a:xfrm>
            <a:custGeom>
              <a:avLst/>
              <a:gdLst/>
              <a:ahLst/>
              <a:cxnLst/>
              <a:rect l="0" t="0" r="0" b="0"/>
              <a:pathLst>
                <a:path w="185535" h="208223">
                  <a:moveTo>
                    <a:pt x="41657" y="0"/>
                  </a:moveTo>
                  <a:lnTo>
                    <a:pt x="41657" y="0"/>
                  </a:lnTo>
                  <a:lnTo>
                    <a:pt x="29228" y="42027"/>
                  </a:lnTo>
                  <a:lnTo>
                    <a:pt x="16749" y="80842"/>
                  </a:lnTo>
                  <a:lnTo>
                    <a:pt x="3740" y="116116"/>
                  </a:lnTo>
                  <a:lnTo>
                    <a:pt x="0" y="146857"/>
                  </a:lnTo>
                  <a:lnTo>
                    <a:pt x="7376" y="188152"/>
                  </a:lnTo>
                  <a:lnTo>
                    <a:pt x="11858" y="196872"/>
                  </a:lnTo>
                  <a:lnTo>
                    <a:pt x="16830" y="202686"/>
                  </a:lnTo>
                  <a:lnTo>
                    <a:pt x="22129" y="206561"/>
                  </a:lnTo>
                  <a:lnTo>
                    <a:pt x="43892" y="208222"/>
                  </a:lnTo>
                  <a:lnTo>
                    <a:pt x="84322" y="200932"/>
                  </a:lnTo>
                  <a:lnTo>
                    <a:pt x="108244" y="190506"/>
                  </a:lnTo>
                  <a:lnTo>
                    <a:pt x="152364" y="155762"/>
                  </a:lnTo>
                  <a:lnTo>
                    <a:pt x="185534" y="111460"/>
                  </a:lnTo>
                  <a:lnTo>
                    <a:pt x="184647" y="90879"/>
                  </a:lnTo>
                  <a:lnTo>
                    <a:pt x="177638" y="68172"/>
                  </a:lnTo>
                  <a:lnTo>
                    <a:pt x="167908" y="51465"/>
                  </a:lnTo>
                  <a:lnTo>
                    <a:pt x="137053" y="30903"/>
                  </a:lnTo>
                  <a:lnTo>
                    <a:pt x="77376" y="1785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4" name="SMARTInkShape-3568"/>
            <p:cNvSpPr/>
            <p:nvPr>
              <p:custDataLst>
                <p:tags r:id="rId53"/>
              </p:custDataLst>
            </p:nvPr>
          </p:nvSpPr>
          <p:spPr bwMode="auto">
            <a:xfrm>
              <a:off x="741164" y="2520211"/>
              <a:ext cx="274000" cy="211564"/>
            </a:xfrm>
            <a:custGeom>
              <a:avLst/>
              <a:gdLst/>
              <a:ahLst/>
              <a:cxnLst/>
              <a:rect l="0" t="0" r="0" b="0"/>
              <a:pathLst>
                <a:path w="274000" h="211564">
                  <a:moveTo>
                    <a:pt x="0" y="131906"/>
                  </a:moveTo>
                  <a:lnTo>
                    <a:pt x="0" y="131906"/>
                  </a:lnTo>
                  <a:lnTo>
                    <a:pt x="992" y="116656"/>
                  </a:lnTo>
                  <a:lnTo>
                    <a:pt x="12429" y="77496"/>
                  </a:lnTo>
                  <a:lnTo>
                    <a:pt x="20991" y="56033"/>
                  </a:lnTo>
                  <a:lnTo>
                    <a:pt x="39293" y="32365"/>
                  </a:lnTo>
                  <a:lnTo>
                    <a:pt x="57812" y="20528"/>
                  </a:lnTo>
                  <a:lnTo>
                    <a:pt x="97299" y="4844"/>
                  </a:lnTo>
                  <a:lnTo>
                    <a:pt x="129482" y="0"/>
                  </a:lnTo>
                  <a:lnTo>
                    <a:pt x="164152" y="3306"/>
                  </a:lnTo>
                  <a:lnTo>
                    <a:pt x="204294" y="20441"/>
                  </a:lnTo>
                  <a:lnTo>
                    <a:pt x="240887" y="45580"/>
                  </a:lnTo>
                  <a:lnTo>
                    <a:pt x="256881" y="61789"/>
                  </a:lnTo>
                  <a:lnTo>
                    <a:pt x="267297" y="78915"/>
                  </a:lnTo>
                  <a:lnTo>
                    <a:pt x="273999" y="105291"/>
                  </a:lnTo>
                  <a:lnTo>
                    <a:pt x="266503" y="141439"/>
                  </a:lnTo>
                  <a:lnTo>
                    <a:pt x="254376" y="161278"/>
                  </a:lnTo>
                  <a:lnTo>
                    <a:pt x="219846" y="195562"/>
                  </a:lnTo>
                  <a:lnTo>
                    <a:pt x="203873" y="204185"/>
                  </a:lnTo>
                  <a:lnTo>
                    <a:pt x="163925" y="209877"/>
                  </a:lnTo>
                  <a:lnTo>
                    <a:pt x="128607" y="211563"/>
                  </a:lnTo>
                  <a:lnTo>
                    <a:pt x="108753" y="206666"/>
                  </a:lnTo>
                  <a:lnTo>
                    <a:pt x="92983" y="198867"/>
                  </a:lnTo>
                  <a:lnTo>
                    <a:pt x="80367" y="18548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5" name="SMARTInkShape-3569"/>
            <p:cNvSpPr/>
            <p:nvPr>
              <p:custDataLst>
                <p:tags r:id="rId54"/>
              </p:custDataLst>
            </p:nvPr>
          </p:nvSpPr>
          <p:spPr bwMode="auto">
            <a:xfrm>
              <a:off x="687586" y="2544961"/>
              <a:ext cx="142876" cy="500063"/>
            </a:xfrm>
            <a:custGeom>
              <a:avLst/>
              <a:gdLst/>
              <a:ahLst/>
              <a:cxnLst/>
              <a:rect l="0" t="0" r="0" b="0"/>
              <a:pathLst>
                <a:path w="142876" h="500063">
                  <a:moveTo>
                    <a:pt x="142875" y="0"/>
                  </a:moveTo>
                  <a:lnTo>
                    <a:pt x="142875" y="0"/>
                  </a:lnTo>
                  <a:lnTo>
                    <a:pt x="138135" y="9481"/>
                  </a:lnTo>
                  <a:lnTo>
                    <a:pt x="131851" y="48543"/>
                  </a:lnTo>
                  <a:lnTo>
                    <a:pt x="121626" y="93043"/>
                  </a:lnTo>
                  <a:lnTo>
                    <a:pt x="115902" y="121720"/>
                  </a:lnTo>
                  <a:lnTo>
                    <a:pt x="109059" y="154308"/>
                  </a:lnTo>
                  <a:lnTo>
                    <a:pt x="99403" y="188636"/>
                  </a:lnTo>
                  <a:lnTo>
                    <a:pt x="91143" y="223737"/>
                  </a:lnTo>
                  <a:lnTo>
                    <a:pt x="83172" y="259181"/>
                  </a:lnTo>
                  <a:lnTo>
                    <a:pt x="73015" y="294777"/>
                  </a:lnTo>
                  <a:lnTo>
                    <a:pt x="61886" y="330442"/>
                  </a:lnTo>
                  <a:lnTo>
                    <a:pt x="50325" y="364152"/>
                  </a:lnTo>
                  <a:lnTo>
                    <a:pt x="33653" y="405443"/>
                  </a:lnTo>
                  <a:lnTo>
                    <a:pt x="21988" y="441820"/>
                  </a:lnTo>
                  <a:lnTo>
                    <a:pt x="9157" y="475990"/>
                  </a:lnTo>
                  <a:lnTo>
                    <a:pt x="0" y="50006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46" name="SMARTInkShape-3570"/>
            <p:cNvSpPr/>
            <p:nvPr>
              <p:custDataLst>
                <p:tags r:id="rId55"/>
              </p:custDataLst>
            </p:nvPr>
          </p:nvSpPr>
          <p:spPr bwMode="auto">
            <a:xfrm>
              <a:off x="580797" y="2554063"/>
              <a:ext cx="26014" cy="26218"/>
            </a:xfrm>
            <a:custGeom>
              <a:avLst/>
              <a:gdLst/>
              <a:ahLst/>
              <a:cxnLst/>
              <a:rect l="0" t="0" r="0" b="0"/>
              <a:pathLst>
                <a:path w="26014" h="26218">
                  <a:moveTo>
                    <a:pt x="8562" y="8757"/>
                  </a:moveTo>
                  <a:lnTo>
                    <a:pt x="8562" y="8757"/>
                  </a:lnTo>
                  <a:lnTo>
                    <a:pt x="3822" y="8757"/>
                  </a:lnTo>
                  <a:lnTo>
                    <a:pt x="2426" y="9750"/>
                  </a:lnTo>
                  <a:lnTo>
                    <a:pt x="1495" y="11403"/>
                  </a:lnTo>
                  <a:lnTo>
                    <a:pt x="0" y="16446"/>
                  </a:lnTo>
                  <a:lnTo>
                    <a:pt x="4482" y="22060"/>
                  </a:lnTo>
                  <a:lnTo>
                    <a:pt x="9395" y="24591"/>
                  </a:lnTo>
                  <a:lnTo>
                    <a:pt x="15893" y="26217"/>
                  </a:lnTo>
                  <a:lnTo>
                    <a:pt x="21759" y="17017"/>
                  </a:lnTo>
                  <a:lnTo>
                    <a:pt x="26013" y="1794"/>
                  </a:lnTo>
                  <a:lnTo>
                    <a:pt x="25157" y="1139"/>
                  </a:lnTo>
                  <a:lnTo>
                    <a:pt x="18698" y="0"/>
                  </a:lnTo>
                  <a:lnTo>
                    <a:pt x="8562" y="1768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sp>
        <p:nvSpPr>
          <p:cNvPr id="1448" name="SMARTInkShape-3571"/>
          <p:cNvSpPr/>
          <p:nvPr>
            <p:custDataLst>
              <p:tags r:id="rId1"/>
            </p:custDataLst>
          </p:nvPr>
        </p:nvSpPr>
        <p:spPr bwMode="auto">
          <a:xfrm>
            <a:off x="2131220" y="1242943"/>
            <a:ext cx="1" cy="25075"/>
          </a:xfrm>
          <a:custGeom>
            <a:avLst/>
            <a:gdLst/>
            <a:ahLst/>
            <a:cxnLst/>
            <a:rect l="0" t="0" r="0" b="0"/>
            <a:pathLst>
              <a:path w="1" h="25075">
                <a:moveTo>
                  <a:pt x="0" y="16144"/>
                </a:moveTo>
                <a:lnTo>
                  <a:pt x="0" y="16144"/>
                </a:lnTo>
                <a:lnTo>
                  <a:pt x="0" y="24706"/>
                </a:lnTo>
                <a:lnTo>
                  <a:pt x="0" y="0"/>
                </a:lnTo>
                <a:lnTo>
                  <a:pt x="0" y="25074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  <a:latin typeface="Arial" charset="0"/>
              <a:ea typeface="ＭＳ Ｐゴシック" pitchFamily="96" charset="-128"/>
            </a:endParaRPr>
          </a:p>
        </p:txBody>
      </p:sp>
      <p:grpSp>
        <p:nvGrpSpPr>
          <p:cNvPr id="1451" name="SMARTInkShape-Group316"/>
          <p:cNvGrpSpPr/>
          <p:nvPr/>
        </p:nvGrpSpPr>
        <p:grpSpPr>
          <a:xfrm>
            <a:off x="7069337" y="1652684"/>
            <a:ext cx="283367" cy="481512"/>
            <a:chOff x="5545336" y="1652684"/>
            <a:chExt cx="283367" cy="481512"/>
          </a:xfrm>
        </p:grpSpPr>
        <p:sp>
          <p:nvSpPr>
            <p:cNvPr id="1449" name="SMARTInkShape-3572"/>
            <p:cNvSpPr/>
            <p:nvPr>
              <p:custDataLst>
                <p:tags r:id="rId39"/>
              </p:custDataLst>
            </p:nvPr>
          </p:nvSpPr>
          <p:spPr bwMode="auto">
            <a:xfrm>
              <a:off x="5572125" y="1652684"/>
              <a:ext cx="256578" cy="247037"/>
            </a:xfrm>
            <a:custGeom>
              <a:avLst/>
              <a:gdLst/>
              <a:ahLst/>
              <a:cxnLst/>
              <a:rect l="0" t="0" r="0" b="0"/>
              <a:pathLst>
                <a:path w="256578" h="247037">
                  <a:moveTo>
                    <a:pt x="0" y="88605"/>
                  </a:moveTo>
                  <a:lnTo>
                    <a:pt x="0" y="88605"/>
                  </a:lnTo>
                  <a:lnTo>
                    <a:pt x="0" y="83865"/>
                  </a:lnTo>
                  <a:lnTo>
                    <a:pt x="32546" y="39808"/>
                  </a:lnTo>
                  <a:lnTo>
                    <a:pt x="60023" y="20679"/>
                  </a:lnTo>
                  <a:lnTo>
                    <a:pt x="93301" y="7184"/>
                  </a:lnTo>
                  <a:lnTo>
                    <a:pt x="128297" y="1642"/>
                  </a:lnTo>
                  <a:lnTo>
                    <a:pt x="163801" y="0"/>
                  </a:lnTo>
                  <a:lnTo>
                    <a:pt x="184917" y="4907"/>
                  </a:lnTo>
                  <a:lnTo>
                    <a:pt x="204226" y="14695"/>
                  </a:lnTo>
                  <a:lnTo>
                    <a:pt x="229844" y="36940"/>
                  </a:lnTo>
                  <a:lnTo>
                    <a:pt x="248396" y="71124"/>
                  </a:lnTo>
                  <a:lnTo>
                    <a:pt x="255830" y="97647"/>
                  </a:lnTo>
                  <a:lnTo>
                    <a:pt x="256577" y="116436"/>
                  </a:lnTo>
                  <a:lnTo>
                    <a:pt x="250427" y="148335"/>
                  </a:lnTo>
                  <a:lnTo>
                    <a:pt x="241609" y="167737"/>
                  </a:lnTo>
                  <a:lnTo>
                    <a:pt x="220746" y="190655"/>
                  </a:lnTo>
                  <a:lnTo>
                    <a:pt x="186038" y="216177"/>
                  </a:lnTo>
                  <a:lnTo>
                    <a:pt x="144639" y="237681"/>
                  </a:lnTo>
                  <a:lnTo>
                    <a:pt x="123815" y="244158"/>
                  </a:lnTo>
                  <a:lnTo>
                    <a:pt x="98023" y="247036"/>
                  </a:lnTo>
                  <a:lnTo>
                    <a:pt x="44648" y="23148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0" name="SMARTInkShape-3573"/>
            <p:cNvSpPr/>
            <p:nvPr>
              <p:custDataLst>
                <p:tags r:id="rId40"/>
              </p:custDataLst>
            </p:nvPr>
          </p:nvSpPr>
          <p:spPr bwMode="auto">
            <a:xfrm>
              <a:off x="5545336" y="1687711"/>
              <a:ext cx="125017" cy="446485"/>
            </a:xfrm>
            <a:custGeom>
              <a:avLst/>
              <a:gdLst/>
              <a:ahLst/>
              <a:cxnLst/>
              <a:rect l="0" t="0" r="0" b="0"/>
              <a:pathLst>
                <a:path w="125017" h="446485">
                  <a:moveTo>
                    <a:pt x="125016" y="0"/>
                  </a:moveTo>
                  <a:lnTo>
                    <a:pt x="125016" y="0"/>
                  </a:lnTo>
                  <a:lnTo>
                    <a:pt x="124023" y="38584"/>
                  </a:lnTo>
                  <a:lnTo>
                    <a:pt x="117947" y="81521"/>
                  </a:lnTo>
                  <a:lnTo>
                    <a:pt x="113991" y="119073"/>
                  </a:lnTo>
                  <a:lnTo>
                    <a:pt x="103890" y="161620"/>
                  </a:lnTo>
                  <a:lnTo>
                    <a:pt x="88329" y="205645"/>
                  </a:lnTo>
                  <a:lnTo>
                    <a:pt x="77953" y="236257"/>
                  </a:lnTo>
                  <a:lnTo>
                    <a:pt x="70034" y="269706"/>
                  </a:lnTo>
                  <a:lnTo>
                    <a:pt x="60561" y="301770"/>
                  </a:lnTo>
                  <a:lnTo>
                    <a:pt x="44071" y="345067"/>
                  </a:lnTo>
                  <a:lnTo>
                    <a:pt x="29264" y="380385"/>
                  </a:lnTo>
                  <a:lnTo>
                    <a:pt x="0" y="44648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68" name="SMARTInkShape-Group317"/>
          <p:cNvGrpSpPr/>
          <p:nvPr/>
        </p:nvGrpSpPr>
        <p:grpSpPr>
          <a:xfrm>
            <a:off x="6747868" y="910829"/>
            <a:ext cx="2572915" cy="1089423"/>
            <a:chOff x="5223867" y="910828"/>
            <a:chExt cx="2572915" cy="1089423"/>
          </a:xfrm>
        </p:grpSpPr>
        <p:sp>
          <p:nvSpPr>
            <p:cNvPr id="1452" name="SMARTInkShape-3574"/>
            <p:cNvSpPr/>
            <p:nvPr>
              <p:custDataLst>
                <p:tags r:id="rId23"/>
              </p:custDataLst>
            </p:nvPr>
          </p:nvSpPr>
          <p:spPr bwMode="auto">
            <a:xfrm>
              <a:off x="7018734" y="1821656"/>
              <a:ext cx="8931" cy="1"/>
            </a:xfrm>
            <a:custGeom>
              <a:avLst/>
              <a:gdLst/>
              <a:ahLst/>
              <a:cxnLst/>
              <a:rect l="0" t="0" r="0" b="0"/>
              <a:pathLst>
                <a:path w="8931" h="1">
                  <a:moveTo>
                    <a:pt x="0" y="0"/>
                  </a:moveTo>
                  <a:lnTo>
                    <a:pt x="0" y="0"/>
                  </a:lnTo>
                  <a:lnTo>
                    <a:pt x="893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3" name="SMARTInkShape-3575"/>
            <p:cNvSpPr/>
            <p:nvPr>
              <p:custDataLst>
                <p:tags r:id="rId24"/>
              </p:custDataLst>
            </p:nvPr>
          </p:nvSpPr>
          <p:spPr bwMode="auto">
            <a:xfrm>
              <a:off x="5554266" y="1982391"/>
              <a:ext cx="1107282" cy="17860"/>
            </a:xfrm>
            <a:custGeom>
              <a:avLst/>
              <a:gdLst/>
              <a:ahLst/>
              <a:cxnLst/>
              <a:rect l="0" t="0" r="0" b="0"/>
              <a:pathLst>
                <a:path w="1107282" h="17860">
                  <a:moveTo>
                    <a:pt x="0" y="17859"/>
                  </a:moveTo>
                  <a:lnTo>
                    <a:pt x="0" y="17859"/>
                  </a:lnTo>
                  <a:lnTo>
                    <a:pt x="4740" y="17859"/>
                  </a:lnTo>
                  <a:lnTo>
                    <a:pt x="6136" y="16867"/>
                  </a:lnTo>
                  <a:lnTo>
                    <a:pt x="7067" y="15213"/>
                  </a:lnTo>
                  <a:lnTo>
                    <a:pt x="7688" y="13118"/>
                  </a:lnTo>
                  <a:lnTo>
                    <a:pt x="32264" y="10171"/>
                  </a:lnTo>
                  <a:lnTo>
                    <a:pt x="65271" y="9481"/>
                  </a:lnTo>
                  <a:lnTo>
                    <a:pt x="103424" y="9174"/>
                  </a:lnTo>
                  <a:lnTo>
                    <a:pt x="136916" y="9038"/>
                  </a:lnTo>
                  <a:lnTo>
                    <a:pt x="170985" y="8978"/>
                  </a:lnTo>
                  <a:lnTo>
                    <a:pt x="205970" y="8951"/>
                  </a:lnTo>
                  <a:lnTo>
                    <a:pt x="241362" y="8939"/>
                  </a:lnTo>
                  <a:lnTo>
                    <a:pt x="279582" y="8934"/>
                  </a:lnTo>
                  <a:lnTo>
                    <a:pt x="320711" y="8931"/>
                  </a:lnTo>
                  <a:lnTo>
                    <a:pt x="342792" y="8930"/>
                  </a:lnTo>
                  <a:lnTo>
                    <a:pt x="365450" y="8930"/>
                  </a:lnTo>
                  <a:lnTo>
                    <a:pt x="388492" y="7938"/>
                  </a:lnTo>
                  <a:lnTo>
                    <a:pt x="411792" y="6284"/>
                  </a:lnTo>
                  <a:lnTo>
                    <a:pt x="435262" y="4189"/>
                  </a:lnTo>
                  <a:lnTo>
                    <a:pt x="459838" y="2793"/>
                  </a:lnTo>
                  <a:lnTo>
                    <a:pt x="485153" y="1862"/>
                  </a:lnTo>
                  <a:lnTo>
                    <a:pt x="510958" y="1241"/>
                  </a:lnTo>
                  <a:lnTo>
                    <a:pt x="537092" y="827"/>
                  </a:lnTo>
                  <a:lnTo>
                    <a:pt x="563444" y="551"/>
                  </a:lnTo>
                  <a:lnTo>
                    <a:pt x="589942" y="367"/>
                  </a:lnTo>
                  <a:lnTo>
                    <a:pt x="616536" y="245"/>
                  </a:lnTo>
                  <a:lnTo>
                    <a:pt x="643196" y="163"/>
                  </a:lnTo>
                  <a:lnTo>
                    <a:pt x="669899" y="109"/>
                  </a:lnTo>
                  <a:lnTo>
                    <a:pt x="697623" y="72"/>
                  </a:lnTo>
                  <a:lnTo>
                    <a:pt x="726027" y="48"/>
                  </a:lnTo>
                  <a:lnTo>
                    <a:pt x="754885" y="32"/>
                  </a:lnTo>
                  <a:lnTo>
                    <a:pt x="782061" y="21"/>
                  </a:lnTo>
                  <a:lnTo>
                    <a:pt x="808117" y="14"/>
                  </a:lnTo>
                  <a:lnTo>
                    <a:pt x="833424" y="9"/>
                  </a:lnTo>
                  <a:lnTo>
                    <a:pt x="858233" y="6"/>
                  </a:lnTo>
                  <a:lnTo>
                    <a:pt x="882710" y="4"/>
                  </a:lnTo>
                  <a:lnTo>
                    <a:pt x="906964" y="2"/>
                  </a:lnTo>
                  <a:lnTo>
                    <a:pt x="949791" y="1"/>
                  </a:lnTo>
                  <a:lnTo>
                    <a:pt x="986684" y="0"/>
                  </a:lnTo>
                  <a:lnTo>
                    <a:pt x="1029766" y="0"/>
                  </a:lnTo>
                  <a:lnTo>
                    <a:pt x="1065682" y="0"/>
                  </a:lnTo>
                  <a:lnTo>
                    <a:pt x="1088782" y="992"/>
                  </a:lnTo>
                  <a:lnTo>
                    <a:pt x="1107281" y="892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4" name="SMARTInkShape-3576"/>
            <p:cNvSpPr/>
            <p:nvPr>
              <p:custDataLst>
                <p:tags r:id="rId25"/>
              </p:custDataLst>
            </p:nvPr>
          </p:nvSpPr>
          <p:spPr bwMode="auto">
            <a:xfrm>
              <a:off x="5223867" y="1455549"/>
              <a:ext cx="2303861" cy="71429"/>
            </a:xfrm>
            <a:custGeom>
              <a:avLst/>
              <a:gdLst/>
              <a:ahLst/>
              <a:cxnLst/>
              <a:rect l="0" t="0" r="0" b="0"/>
              <a:pathLst>
                <a:path w="2303861" h="71429">
                  <a:moveTo>
                    <a:pt x="0" y="71428"/>
                  </a:moveTo>
                  <a:lnTo>
                    <a:pt x="0" y="71428"/>
                  </a:lnTo>
                  <a:lnTo>
                    <a:pt x="37520" y="71428"/>
                  </a:lnTo>
                  <a:lnTo>
                    <a:pt x="73625" y="71428"/>
                  </a:lnTo>
                  <a:lnTo>
                    <a:pt x="106144" y="71428"/>
                  </a:lnTo>
                  <a:lnTo>
                    <a:pt x="147757" y="70435"/>
                  </a:lnTo>
                  <a:lnTo>
                    <a:pt x="191064" y="65291"/>
                  </a:lnTo>
                  <a:lnTo>
                    <a:pt x="220517" y="63739"/>
                  </a:lnTo>
                  <a:lnTo>
                    <a:pt x="252789" y="63050"/>
                  </a:lnTo>
                  <a:lnTo>
                    <a:pt x="286976" y="61751"/>
                  </a:lnTo>
                  <a:lnTo>
                    <a:pt x="322014" y="57866"/>
                  </a:lnTo>
                  <a:lnTo>
                    <a:pt x="360075" y="52833"/>
                  </a:lnTo>
                  <a:lnTo>
                    <a:pt x="400142" y="48280"/>
                  </a:lnTo>
                  <a:lnTo>
                    <a:pt x="441102" y="46257"/>
                  </a:lnTo>
                  <a:lnTo>
                    <a:pt x="485102" y="42712"/>
                  </a:lnTo>
                  <a:lnTo>
                    <a:pt x="507949" y="40378"/>
                  </a:lnTo>
                  <a:lnTo>
                    <a:pt x="532109" y="37829"/>
                  </a:lnTo>
                  <a:lnTo>
                    <a:pt x="557146" y="35138"/>
                  </a:lnTo>
                  <a:lnTo>
                    <a:pt x="582766" y="32352"/>
                  </a:lnTo>
                  <a:lnTo>
                    <a:pt x="607785" y="30494"/>
                  </a:lnTo>
                  <a:lnTo>
                    <a:pt x="632400" y="29256"/>
                  </a:lnTo>
                  <a:lnTo>
                    <a:pt x="656749" y="28430"/>
                  </a:lnTo>
                  <a:lnTo>
                    <a:pt x="680918" y="26888"/>
                  </a:lnTo>
                  <a:lnTo>
                    <a:pt x="704970" y="24867"/>
                  </a:lnTo>
                  <a:lnTo>
                    <a:pt x="728941" y="22528"/>
                  </a:lnTo>
                  <a:lnTo>
                    <a:pt x="753851" y="20968"/>
                  </a:lnTo>
                  <a:lnTo>
                    <a:pt x="779387" y="19929"/>
                  </a:lnTo>
                  <a:lnTo>
                    <a:pt x="805343" y="19236"/>
                  </a:lnTo>
                  <a:lnTo>
                    <a:pt x="830582" y="17781"/>
                  </a:lnTo>
                  <a:lnTo>
                    <a:pt x="855347" y="15820"/>
                  </a:lnTo>
                  <a:lnTo>
                    <a:pt x="879794" y="13520"/>
                  </a:lnTo>
                  <a:lnTo>
                    <a:pt x="904030" y="11986"/>
                  </a:lnTo>
                  <a:lnTo>
                    <a:pt x="928124" y="10964"/>
                  </a:lnTo>
                  <a:lnTo>
                    <a:pt x="952124" y="10283"/>
                  </a:lnTo>
                  <a:lnTo>
                    <a:pt x="977054" y="9828"/>
                  </a:lnTo>
                  <a:lnTo>
                    <a:pt x="1002603" y="9525"/>
                  </a:lnTo>
                  <a:lnTo>
                    <a:pt x="1028566" y="9324"/>
                  </a:lnTo>
                  <a:lnTo>
                    <a:pt x="1054805" y="9189"/>
                  </a:lnTo>
                  <a:lnTo>
                    <a:pt x="1081226" y="9099"/>
                  </a:lnTo>
                  <a:lnTo>
                    <a:pt x="1107771" y="9039"/>
                  </a:lnTo>
                  <a:lnTo>
                    <a:pt x="1133405" y="8007"/>
                  </a:lnTo>
                  <a:lnTo>
                    <a:pt x="1158431" y="6327"/>
                  </a:lnTo>
                  <a:lnTo>
                    <a:pt x="1183053" y="4215"/>
                  </a:lnTo>
                  <a:lnTo>
                    <a:pt x="1208397" y="2806"/>
                  </a:lnTo>
                  <a:lnTo>
                    <a:pt x="1234223" y="1868"/>
                  </a:lnTo>
                  <a:lnTo>
                    <a:pt x="1260371" y="1242"/>
                  </a:lnTo>
                  <a:lnTo>
                    <a:pt x="1285739" y="825"/>
                  </a:lnTo>
                  <a:lnTo>
                    <a:pt x="1310589" y="546"/>
                  </a:lnTo>
                  <a:lnTo>
                    <a:pt x="1335093" y="361"/>
                  </a:lnTo>
                  <a:lnTo>
                    <a:pt x="1360359" y="237"/>
                  </a:lnTo>
                  <a:lnTo>
                    <a:pt x="1386133" y="155"/>
                  </a:lnTo>
                  <a:lnTo>
                    <a:pt x="1412245" y="100"/>
                  </a:lnTo>
                  <a:lnTo>
                    <a:pt x="1437590" y="63"/>
                  </a:lnTo>
                  <a:lnTo>
                    <a:pt x="1462424" y="39"/>
                  </a:lnTo>
                  <a:lnTo>
                    <a:pt x="1486918" y="23"/>
                  </a:lnTo>
                  <a:lnTo>
                    <a:pt x="1512178" y="12"/>
                  </a:lnTo>
                  <a:lnTo>
                    <a:pt x="1537946" y="4"/>
                  </a:lnTo>
                  <a:lnTo>
                    <a:pt x="1564055" y="0"/>
                  </a:lnTo>
                  <a:lnTo>
                    <a:pt x="1588407" y="989"/>
                  </a:lnTo>
                  <a:lnTo>
                    <a:pt x="1611586" y="2640"/>
                  </a:lnTo>
                  <a:lnTo>
                    <a:pt x="1633984" y="4733"/>
                  </a:lnTo>
                  <a:lnTo>
                    <a:pt x="1656854" y="6129"/>
                  </a:lnTo>
                  <a:lnTo>
                    <a:pt x="1680039" y="7059"/>
                  </a:lnTo>
                  <a:lnTo>
                    <a:pt x="1703432" y="7679"/>
                  </a:lnTo>
                  <a:lnTo>
                    <a:pt x="1726965" y="8093"/>
                  </a:lnTo>
                  <a:lnTo>
                    <a:pt x="1750591" y="8368"/>
                  </a:lnTo>
                  <a:lnTo>
                    <a:pt x="1774279" y="8552"/>
                  </a:lnTo>
                  <a:lnTo>
                    <a:pt x="1797018" y="9667"/>
                  </a:lnTo>
                  <a:lnTo>
                    <a:pt x="1840802" y="13551"/>
                  </a:lnTo>
                  <a:lnTo>
                    <a:pt x="1883413" y="15939"/>
                  </a:lnTo>
                  <a:lnTo>
                    <a:pt x="1925503" y="17000"/>
                  </a:lnTo>
                  <a:lnTo>
                    <a:pt x="1967359" y="17472"/>
                  </a:lnTo>
                  <a:lnTo>
                    <a:pt x="2009114" y="17682"/>
                  </a:lnTo>
                  <a:lnTo>
                    <a:pt x="2048838" y="17775"/>
                  </a:lnTo>
                  <a:lnTo>
                    <a:pt x="2083030" y="17816"/>
                  </a:lnTo>
                  <a:lnTo>
                    <a:pt x="2117409" y="17835"/>
                  </a:lnTo>
                  <a:lnTo>
                    <a:pt x="2151539" y="17843"/>
                  </a:lnTo>
                  <a:lnTo>
                    <a:pt x="2183245" y="17847"/>
                  </a:lnTo>
                  <a:lnTo>
                    <a:pt x="2216519" y="17848"/>
                  </a:lnTo>
                  <a:lnTo>
                    <a:pt x="2258138" y="17849"/>
                  </a:lnTo>
                  <a:lnTo>
                    <a:pt x="2303860" y="1784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5" name="SMARTInkShape-3577"/>
            <p:cNvSpPr/>
            <p:nvPr>
              <p:custDataLst>
                <p:tags r:id="rId26"/>
              </p:custDataLst>
            </p:nvPr>
          </p:nvSpPr>
          <p:spPr bwMode="auto">
            <a:xfrm>
              <a:off x="6395229" y="1630275"/>
              <a:ext cx="507420" cy="243556"/>
            </a:xfrm>
            <a:custGeom>
              <a:avLst/>
              <a:gdLst/>
              <a:ahLst/>
              <a:cxnLst/>
              <a:rect l="0" t="0" r="0" b="0"/>
              <a:pathLst>
                <a:path w="507420" h="243556">
                  <a:moveTo>
                    <a:pt x="177021" y="21717"/>
                  </a:moveTo>
                  <a:lnTo>
                    <a:pt x="177021" y="21717"/>
                  </a:lnTo>
                  <a:lnTo>
                    <a:pt x="164592" y="21717"/>
                  </a:lnTo>
                  <a:lnTo>
                    <a:pt x="121888" y="36948"/>
                  </a:lnTo>
                  <a:lnTo>
                    <a:pt x="84772" y="53867"/>
                  </a:lnTo>
                  <a:lnTo>
                    <a:pt x="53737" y="75803"/>
                  </a:lnTo>
                  <a:lnTo>
                    <a:pt x="51175" y="81587"/>
                  </a:lnTo>
                  <a:lnTo>
                    <a:pt x="50974" y="95951"/>
                  </a:lnTo>
                  <a:lnTo>
                    <a:pt x="61181" y="125513"/>
                  </a:lnTo>
                  <a:lnTo>
                    <a:pt x="82407" y="156799"/>
                  </a:lnTo>
                  <a:lnTo>
                    <a:pt x="105710" y="179442"/>
                  </a:lnTo>
                  <a:lnTo>
                    <a:pt x="111620" y="183422"/>
                  </a:lnTo>
                  <a:lnTo>
                    <a:pt x="129421" y="207985"/>
                  </a:lnTo>
                  <a:lnTo>
                    <a:pt x="137782" y="226177"/>
                  </a:lnTo>
                  <a:lnTo>
                    <a:pt x="135979" y="230453"/>
                  </a:lnTo>
                  <a:lnTo>
                    <a:pt x="126037" y="237851"/>
                  </a:lnTo>
                  <a:lnTo>
                    <a:pt x="89265" y="243555"/>
                  </a:lnTo>
                  <a:lnTo>
                    <a:pt x="52309" y="242036"/>
                  </a:lnTo>
                  <a:lnTo>
                    <a:pt x="25306" y="232518"/>
                  </a:lnTo>
                  <a:lnTo>
                    <a:pt x="3737" y="221004"/>
                  </a:lnTo>
                  <a:lnTo>
                    <a:pt x="1967" y="219068"/>
                  </a:lnTo>
                  <a:lnTo>
                    <a:pt x="0" y="214270"/>
                  </a:lnTo>
                  <a:lnTo>
                    <a:pt x="1460" y="212593"/>
                  </a:lnTo>
                  <a:lnTo>
                    <a:pt x="8374" y="210731"/>
                  </a:lnTo>
                  <a:lnTo>
                    <a:pt x="42609" y="209437"/>
                  </a:lnTo>
                  <a:lnTo>
                    <a:pt x="86594" y="206653"/>
                  </a:lnTo>
                  <a:lnTo>
                    <a:pt x="120956" y="202137"/>
                  </a:lnTo>
                  <a:lnTo>
                    <a:pt x="161622" y="194017"/>
                  </a:lnTo>
                  <a:lnTo>
                    <a:pt x="205177" y="179738"/>
                  </a:lnTo>
                  <a:lnTo>
                    <a:pt x="239934" y="163788"/>
                  </a:lnTo>
                  <a:lnTo>
                    <a:pt x="275368" y="146494"/>
                  </a:lnTo>
                  <a:lnTo>
                    <a:pt x="311002" y="128803"/>
                  </a:lnTo>
                  <a:lnTo>
                    <a:pt x="353858" y="105047"/>
                  </a:lnTo>
                  <a:lnTo>
                    <a:pt x="389994" y="80254"/>
                  </a:lnTo>
                  <a:lnTo>
                    <a:pt x="418767" y="43794"/>
                  </a:lnTo>
                  <a:lnTo>
                    <a:pt x="429337" y="15581"/>
                  </a:lnTo>
                  <a:lnTo>
                    <a:pt x="430384" y="4107"/>
                  </a:lnTo>
                  <a:lnTo>
                    <a:pt x="429273" y="1047"/>
                  </a:lnTo>
                  <a:lnTo>
                    <a:pt x="424564" y="0"/>
                  </a:lnTo>
                  <a:lnTo>
                    <a:pt x="408748" y="1482"/>
                  </a:lnTo>
                  <a:lnTo>
                    <a:pt x="373387" y="17647"/>
                  </a:lnTo>
                  <a:lnTo>
                    <a:pt x="328814" y="50518"/>
                  </a:lnTo>
                  <a:lnTo>
                    <a:pt x="294097" y="90759"/>
                  </a:lnTo>
                  <a:lnTo>
                    <a:pt x="279987" y="109949"/>
                  </a:lnTo>
                  <a:lnTo>
                    <a:pt x="272393" y="133692"/>
                  </a:lnTo>
                  <a:lnTo>
                    <a:pt x="271003" y="157804"/>
                  </a:lnTo>
                  <a:lnTo>
                    <a:pt x="276999" y="175135"/>
                  </a:lnTo>
                  <a:lnTo>
                    <a:pt x="288924" y="186807"/>
                  </a:lnTo>
                  <a:lnTo>
                    <a:pt x="320834" y="202384"/>
                  </a:lnTo>
                  <a:lnTo>
                    <a:pt x="362929" y="207886"/>
                  </a:lnTo>
                  <a:lnTo>
                    <a:pt x="406816" y="208973"/>
                  </a:lnTo>
                  <a:lnTo>
                    <a:pt x="443216" y="206516"/>
                  </a:lnTo>
                  <a:lnTo>
                    <a:pt x="507419" y="19138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6" name="SMARTInkShape-3578"/>
            <p:cNvSpPr/>
            <p:nvPr>
              <p:custDataLst>
                <p:tags r:id="rId27"/>
              </p:custDataLst>
            </p:nvPr>
          </p:nvSpPr>
          <p:spPr bwMode="auto">
            <a:xfrm>
              <a:off x="6158869" y="1650713"/>
              <a:ext cx="190140" cy="239160"/>
            </a:xfrm>
            <a:custGeom>
              <a:avLst/>
              <a:gdLst/>
              <a:ahLst/>
              <a:cxnLst/>
              <a:rect l="0" t="0" r="0" b="0"/>
              <a:pathLst>
                <a:path w="190140" h="239160">
                  <a:moveTo>
                    <a:pt x="190139" y="28068"/>
                  </a:moveTo>
                  <a:lnTo>
                    <a:pt x="190139" y="28068"/>
                  </a:lnTo>
                  <a:lnTo>
                    <a:pt x="185398" y="23328"/>
                  </a:lnTo>
                  <a:lnTo>
                    <a:pt x="183071" y="18355"/>
                  </a:lnTo>
                  <a:lnTo>
                    <a:pt x="182450" y="15639"/>
                  </a:lnTo>
                  <a:lnTo>
                    <a:pt x="172097" y="2337"/>
                  </a:lnTo>
                  <a:lnTo>
                    <a:pt x="167196" y="0"/>
                  </a:lnTo>
                  <a:lnTo>
                    <a:pt x="156460" y="49"/>
                  </a:lnTo>
                  <a:lnTo>
                    <a:pt x="113996" y="28560"/>
                  </a:lnTo>
                  <a:lnTo>
                    <a:pt x="74888" y="66530"/>
                  </a:lnTo>
                  <a:lnTo>
                    <a:pt x="47511" y="100318"/>
                  </a:lnTo>
                  <a:lnTo>
                    <a:pt x="23194" y="135465"/>
                  </a:lnTo>
                  <a:lnTo>
                    <a:pt x="1940" y="178157"/>
                  </a:lnTo>
                  <a:lnTo>
                    <a:pt x="0" y="199615"/>
                  </a:lnTo>
                  <a:lnTo>
                    <a:pt x="4486" y="226071"/>
                  </a:lnTo>
                  <a:lnTo>
                    <a:pt x="6839" y="231508"/>
                  </a:lnTo>
                  <a:lnTo>
                    <a:pt x="11385" y="235132"/>
                  </a:lnTo>
                  <a:lnTo>
                    <a:pt x="24372" y="239159"/>
                  </a:lnTo>
                  <a:lnTo>
                    <a:pt x="42712" y="235657"/>
                  </a:lnTo>
                  <a:lnTo>
                    <a:pt x="62108" y="226494"/>
                  </a:lnTo>
                  <a:lnTo>
                    <a:pt x="101817" y="187886"/>
                  </a:lnTo>
                  <a:lnTo>
                    <a:pt x="135905" y="144034"/>
                  </a:lnTo>
                  <a:lnTo>
                    <a:pt x="165248" y="99490"/>
                  </a:lnTo>
                  <a:lnTo>
                    <a:pt x="184822" y="55039"/>
                  </a:lnTo>
                  <a:lnTo>
                    <a:pt x="184610" y="52002"/>
                  </a:lnTo>
                  <a:lnTo>
                    <a:pt x="183476" y="49977"/>
                  </a:lnTo>
                  <a:lnTo>
                    <a:pt x="181728" y="50612"/>
                  </a:lnTo>
                  <a:lnTo>
                    <a:pt x="177141" y="56609"/>
                  </a:lnTo>
                  <a:lnTo>
                    <a:pt x="163206" y="99050"/>
                  </a:lnTo>
                  <a:lnTo>
                    <a:pt x="156156" y="135135"/>
                  </a:lnTo>
                  <a:lnTo>
                    <a:pt x="147581" y="177215"/>
                  </a:lnTo>
                  <a:lnTo>
                    <a:pt x="145903" y="203160"/>
                  </a:lnTo>
                  <a:lnTo>
                    <a:pt x="150353" y="221389"/>
                  </a:lnTo>
                  <a:lnTo>
                    <a:pt x="152701" y="225410"/>
                  </a:lnTo>
                  <a:lnTo>
                    <a:pt x="163351" y="23345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7" name="SMARTInkShape-3579"/>
            <p:cNvSpPr/>
            <p:nvPr>
              <p:custDataLst>
                <p:tags r:id="rId28"/>
              </p:custDataLst>
            </p:nvPr>
          </p:nvSpPr>
          <p:spPr bwMode="auto">
            <a:xfrm>
              <a:off x="5877619" y="1491258"/>
              <a:ext cx="256155" cy="410766"/>
            </a:xfrm>
            <a:custGeom>
              <a:avLst/>
              <a:gdLst/>
              <a:ahLst/>
              <a:cxnLst/>
              <a:rect l="0" t="0" r="0" b="0"/>
              <a:pathLst>
                <a:path w="256155" h="410766">
                  <a:moveTo>
                    <a:pt x="87411" y="0"/>
                  </a:moveTo>
                  <a:lnTo>
                    <a:pt x="87411" y="0"/>
                  </a:lnTo>
                  <a:lnTo>
                    <a:pt x="87411" y="41034"/>
                  </a:lnTo>
                  <a:lnTo>
                    <a:pt x="87411" y="72808"/>
                  </a:lnTo>
                  <a:lnTo>
                    <a:pt x="87411" y="103466"/>
                  </a:lnTo>
                  <a:lnTo>
                    <a:pt x="87411" y="136274"/>
                  </a:lnTo>
                  <a:lnTo>
                    <a:pt x="86420" y="169707"/>
                  </a:lnTo>
                  <a:lnTo>
                    <a:pt x="82672" y="201102"/>
                  </a:lnTo>
                  <a:lnTo>
                    <a:pt x="75053" y="231592"/>
                  </a:lnTo>
                  <a:lnTo>
                    <a:pt x="65052" y="261680"/>
                  </a:lnTo>
                  <a:lnTo>
                    <a:pt x="49258" y="305517"/>
                  </a:lnTo>
                  <a:lnTo>
                    <a:pt x="36861" y="343090"/>
                  </a:lnTo>
                  <a:lnTo>
                    <a:pt x="14376" y="382745"/>
                  </a:lnTo>
                  <a:lnTo>
                    <a:pt x="4477" y="399376"/>
                  </a:lnTo>
                  <a:lnTo>
                    <a:pt x="2356" y="400196"/>
                  </a:lnTo>
                  <a:lnTo>
                    <a:pt x="942" y="397766"/>
                  </a:lnTo>
                  <a:lnTo>
                    <a:pt x="0" y="393169"/>
                  </a:lnTo>
                  <a:lnTo>
                    <a:pt x="3414" y="372479"/>
                  </a:lnTo>
                  <a:lnTo>
                    <a:pt x="21578" y="331692"/>
                  </a:lnTo>
                  <a:lnTo>
                    <a:pt x="45416" y="297157"/>
                  </a:lnTo>
                  <a:lnTo>
                    <a:pt x="88524" y="252578"/>
                  </a:lnTo>
                  <a:lnTo>
                    <a:pt x="123460" y="223997"/>
                  </a:lnTo>
                  <a:lnTo>
                    <a:pt x="158947" y="201968"/>
                  </a:lnTo>
                  <a:lnTo>
                    <a:pt x="197013" y="190377"/>
                  </a:lnTo>
                  <a:lnTo>
                    <a:pt x="226822" y="193109"/>
                  </a:lnTo>
                  <a:lnTo>
                    <a:pt x="234923" y="197200"/>
                  </a:lnTo>
                  <a:lnTo>
                    <a:pt x="246569" y="209684"/>
                  </a:lnTo>
                  <a:lnTo>
                    <a:pt x="252406" y="225154"/>
                  </a:lnTo>
                  <a:lnTo>
                    <a:pt x="256154" y="259338"/>
                  </a:lnTo>
                  <a:lnTo>
                    <a:pt x="254020" y="287571"/>
                  </a:lnTo>
                  <a:lnTo>
                    <a:pt x="244596" y="331930"/>
                  </a:lnTo>
                  <a:lnTo>
                    <a:pt x="212428" y="4107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8" name="SMARTInkShape-3580"/>
            <p:cNvSpPr/>
            <p:nvPr>
              <p:custDataLst>
                <p:tags r:id="rId29"/>
              </p:custDataLst>
            </p:nvPr>
          </p:nvSpPr>
          <p:spPr bwMode="auto">
            <a:xfrm>
              <a:off x="7438430" y="1044773"/>
              <a:ext cx="8930" cy="1"/>
            </a:xfrm>
            <a:custGeom>
              <a:avLst/>
              <a:gdLst/>
              <a:ahLst/>
              <a:cxnLst/>
              <a:rect l="0" t="0" r="0" b="0"/>
              <a:pathLst>
                <a:path w="8930" h="1">
                  <a:moveTo>
                    <a:pt x="0" y="0"/>
                  </a:moveTo>
                  <a:lnTo>
                    <a:pt x="0" y="0"/>
                  </a:lnTo>
                  <a:lnTo>
                    <a:pt x="8929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59" name="SMARTInkShape-3581"/>
            <p:cNvSpPr/>
            <p:nvPr>
              <p:custDataLst>
                <p:tags r:id="rId30"/>
              </p:custDataLst>
            </p:nvPr>
          </p:nvSpPr>
          <p:spPr bwMode="auto">
            <a:xfrm>
              <a:off x="7563445" y="1127485"/>
              <a:ext cx="233337" cy="238758"/>
            </a:xfrm>
            <a:custGeom>
              <a:avLst/>
              <a:gdLst/>
              <a:ahLst/>
              <a:cxnLst/>
              <a:rect l="0" t="0" r="0" b="0"/>
              <a:pathLst>
                <a:path w="233337" h="238758">
                  <a:moveTo>
                    <a:pt x="0" y="60163"/>
                  </a:moveTo>
                  <a:lnTo>
                    <a:pt x="0" y="60163"/>
                  </a:lnTo>
                  <a:lnTo>
                    <a:pt x="0" y="64904"/>
                  </a:lnTo>
                  <a:lnTo>
                    <a:pt x="23333" y="108424"/>
                  </a:lnTo>
                  <a:lnTo>
                    <a:pt x="29553" y="132875"/>
                  </a:lnTo>
                  <a:lnTo>
                    <a:pt x="27686" y="157633"/>
                  </a:lnTo>
                  <a:lnTo>
                    <a:pt x="15060" y="201125"/>
                  </a:lnTo>
                  <a:lnTo>
                    <a:pt x="10746" y="215039"/>
                  </a:lnTo>
                  <a:lnTo>
                    <a:pt x="10141" y="216000"/>
                  </a:lnTo>
                  <a:lnTo>
                    <a:pt x="9737" y="215648"/>
                  </a:lnTo>
                  <a:lnTo>
                    <a:pt x="9090" y="198474"/>
                  </a:lnTo>
                  <a:lnTo>
                    <a:pt x="18458" y="160676"/>
                  </a:lnTo>
                  <a:lnTo>
                    <a:pt x="29061" y="125994"/>
                  </a:lnTo>
                  <a:lnTo>
                    <a:pt x="54799" y="81472"/>
                  </a:lnTo>
                  <a:lnTo>
                    <a:pt x="82667" y="45631"/>
                  </a:lnTo>
                  <a:lnTo>
                    <a:pt x="125319" y="13969"/>
                  </a:lnTo>
                  <a:lnTo>
                    <a:pt x="143009" y="5567"/>
                  </a:lnTo>
                  <a:lnTo>
                    <a:pt x="179185" y="0"/>
                  </a:lnTo>
                  <a:lnTo>
                    <a:pt x="201677" y="3989"/>
                  </a:lnTo>
                  <a:lnTo>
                    <a:pt x="219611" y="12377"/>
                  </a:lnTo>
                  <a:lnTo>
                    <a:pt x="230889" y="22719"/>
                  </a:lnTo>
                  <a:lnTo>
                    <a:pt x="233301" y="29247"/>
                  </a:lnTo>
                  <a:lnTo>
                    <a:pt x="233336" y="44439"/>
                  </a:lnTo>
                  <a:lnTo>
                    <a:pt x="225273" y="85573"/>
                  </a:lnTo>
                  <a:lnTo>
                    <a:pt x="215024" y="119176"/>
                  </a:lnTo>
                  <a:lnTo>
                    <a:pt x="188545" y="160345"/>
                  </a:lnTo>
                  <a:lnTo>
                    <a:pt x="157893" y="204913"/>
                  </a:lnTo>
                  <a:lnTo>
                    <a:pt x="133946" y="23875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0" name="SMARTInkShape-3582"/>
            <p:cNvSpPr/>
            <p:nvPr>
              <p:custDataLst>
                <p:tags r:id="rId31"/>
              </p:custDataLst>
            </p:nvPr>
          </p:nvSpPr>
          <p:spPr bwMode="auto">
            <a:xfrm>
              <a:off x="7336652" y="1134070"/>
              <a:ext cx="178696" cy="202656"/>
            </a:xfrm>
            <a:custGeom>
              <a:avLst/>
              <a:gdLst/>
              <a:ahLst/>
              <a:cxnLst/>
              <a:rect l="0" t="0" r="0" b="0"/>
              <a:pathLst>
                <a:path w="178696" h="202656">
                  <a:moveTo>
                    <a:pt x="101778" y="44649"/>
                  </a:moveTo>
                  <a:lnTo>
                    <a:pt x="101778" y="44649"/>
                  </a:lnTo>
                  <a:lnTo>
                    <a:pt x="61638" y="84788"/>
                  </a:lnTo>
                  <a:lnTo>
                    <a:pt x="32114" y="119605"/>
                  </a:lnTo>
                  <a:lnTo>
                    <a:pt x="7937" y="162815"/>
                  </a:lnTo>
                  <a:lnTo>
                    <a:pt x="0" y="186156"/>
                  </a:lnTo>
                  <a:lnTo>
                    <a:pt x="1312" y="196176"/>
                  </a:lnTo>
                  <a:lnTo>
                    <a:pt x="4043" y="199245"/>
                  </a:lnTo>
                  <a:lnTo>
                    <a:pt x="12368" y="202655"/>
                  </a:lnTo>
                  <a:lnTo>
                    <a:pt x="53285" y="197715"/>
                  </a:lnTo>
                  <a:lnTo>
                    <a:pt x="73280" y="192715"/>
                  </a:lnTo>
                  <a:lnTo>
                    <a:pt x="101272" y="174841"/>
                  </a:lnTo>
                  <a:lnTo>
                    <a:pt x="143714" y="136097"/>
                  </a:lnTo>
                  <a:lnTo>
                    <a:pt x="163482" y="111432"/>
                  </a:lnTo>
                  <a:lnTo>
                    <a:pt x="176615" y="84280"/>
                  </a:lnTo>
                  <a:lnTo>
                    <a:pt x="178695" y="69208"/>
                  </a:lnTo>
                  <a:lnTo>
                    <a:pt x="171946" y="37924"/>
                  </a:lnTo>
                  <a:lnTo>
                    <a:pt x="169392" y="31236"/>
                  </a:lnTo>
                  <a:lnTo>
                    <a:pt x="158618" y="21159"/>
                  </a:lnTo>
                  <a:lnTo>
                    <a:pt x="144899" y="14365"/>
                  </a:lnTo>
                  <a:lnTo>
                    <a:pt x="110707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1" name="SMARTInkShape-3583"/>
            <p:cNvSpPr/>
            <p:nvPr>
              <p:custDataLst>
                <p:tags r:id="rId32"/>
              </p:custDataLst>
            </p:nvPr>
          </p:nvSpPr>
          <p:spPr bwMode="auto">
            <a:xfrm>
              <a:off x="7250906" y="1134070"/>
              <a:ext cx="98228" cy="223244"/>
            </a:xfrm>
            <a:custGeom>
              <a:avLst/>
              <a:gdLst/>
              <a:ahLst/>
              <a:cxnLst/>
              <a:rect l="0" t="0" r="0" b="0"/>
              <a:pathLst>
                <a:path w="98228" h="223244">
                  <a:moveTo>
                    <a:pt x="98227" y="0"/>
                  </a:moveTo>
                  <a:lnTo>
                    <a:pt x="98227" y="0"/>
                  </a:lnTo>
                  <a:lnTo>
                    <a:pt x="82003" y="38584"/>
                  </a:lnTo>
                  <a:lnTo>
                    <a:pt x="61655" y="78876"/>
                  </a:lnTo>
                  <a:lnTo>
                    <a:pt x="43267" y="120532"/>
                  </a:lnTo>
                  <a:lnTo>
                    <a:pt x="30081" y="159849"/>
                  </a:lnTo>
                  <a:lnTo>
                    <a:pt x="0" y="22324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2" name="SMARTInkShape-3584"/>
            <p:cNvSpPr/>
            <p:nvPr>
              <p:custDataLst>
                <p:tags r:id="rId33"/>
              </p:custDataLst>
            </p:nvPr>
          </p:nvSpPr>
          <p:spPr bwMode="auto">
            <a:xfrm>
              <a:off x="6983016" y="1125141"/>
              <a:ext cx="250032" cy="35719"/>
            </a:xfrm>
            <a:custGeom>
              <a:avLst/>
              <a:gdLst/>
              <a:ahLst/>
              <a:cxnLst/>
              <a:rect l="0" t="0" r="0" b="0"/>
              <a:pathLst>
                <a:path w="250032" h="35719">
                  <a:moveTo>
                    <a:pt x="0" y="35718"/>
                  </a:moveTo>
                  <a:lnTo>
                    <a:pt x="0" y="35718"/>
                  </a:lnTo>
                  <a:lnTo>
                    <a:pt x="9113" y="34726"/>
                  </a:lnTo>
                  <a:lnTo>
                    <a:pt x="50589" y="28030"/>
                  </a:lnTo>
                  <a:lnTo>
                    <a:pt x="90690" y="26042"/>
                  </a:lnTo>
                  <a:lnTo>
                    <a:pt x="129176" y="19732"/>
                  </a:lnTo>
                  <a:lnTo>
                    <a:pt x="166156" y="12571"/>
                  </a:lnTo>
                  <a:lnTo>
                    <a:pt x="202249" y="9016"/>
                  </a:lnTo>
                  <a:lnTo>
                    <a:pt x="250031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3" name="SMARTInkShape-3585"/>
            <p:cNvSpPr/>
            <p:nvPr>
              <p:custDataLst>
                <p:tags r:id="rId34"/>
              </p:custDataLst>
            </p:nvPr>
          </p:nvSpPr>
          <p:spPr bwMode="auto">
            <a:xfrm>
              <a:off x="7052303" y="910828"/>
              <a:ext cx="198604" cy="426630"/>
            </a:xfrm>
            <a:custGeom>
              <a:avLst/>
              <a:gdLst/>
              <a:ahLst/>
              <a:cxnLst/>
              <a:rect l="0" t="0" r="0" b="0"/>
              <a:pathLst>
                <a:path w="198604" h="426630">
                  <a:moveTo>
                    <a:pt x="198603" y="0"/>
                  </a:moveTo>
                  <a:lnTo>
                    <a:pt x="198603" y="0"/>
                  </a:lnTo>
                  <a:lnTo>
                    <a:pt x="198603" y="4741"/>
                  </a:lnTo>
                  <a:lnTo>
                    <a:pt x="179176" y="47233"/>
                  </a:lnTo>
                  <a:lnTo>
                    <a:pt x="159775" y="86425"/>
                  </a:lnTo>
                  <a:lnTo>
                    <a:pt x="142650" y="118778"/>
                  </a:lnTo>
                  <a:lnTo>
                    <a:pt x="121811" y="153001"/>
                  </a:lnTo>
                  <a:lnTo>
                    <a:pt x="99319" y="188055"/>
                  </a:lnTo>
                  <a:lnTo>
                    <a:pt x="76094" y="222486"/>
                  </a:lnTo>
                  <a:lnTo>
                    <a:pt x="52543" y="254326"/>
                  </a:lnTo>
                  <a:lnTo>
                    <a:pt x="34138" y="285013"/>
                  </a:lnTo>
                  <a:lnTo>
                    <a:pt x="15267" y="327534"/>
                  </a:lnTo>
                  <a:lnTo>
                    <a:pt x="3390" y="362623"/>
                  </a:lnTo>
                  <a:lnTo>
                    <a:pt x="0" y="372717"/>
                  </a:lnTo>
                  <a:lnTo>
                    <a:pt x="1525" y="394517"/>
                  </a:lnTo>
                  <a:lnTo>
                    <a:pt x="4710" y="405886"/>
                  </a:lnTo>
                  <a:lnTo>
                    <a:pt x="9809" y="413466"/>
                  </a:lnTo>
                  <a:lnTo>
                    <a:pt x="16186" y="418519"/>
                  </a:lnTo>
                  <a:lnTo>
                    <a:pt x="31209" y="424134"/>
                  </a:lnTo>
                  <a:lnTo>
                    <a:pt x="47806" y="426629"/>
                  </a:lnTo>
                  <a:lnTo>
                    <a:pt x="62460" y="422446"/>
                  </a:lnTo>
                  <a:lnTo>
                    <a:pt x="109306" y="39290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4" name="SMARTInkShape-3586"/>
            <p:cNvSpPr/>
            <p:nvPr>
              <p:custDataLst>
                <p:tags r:id="rId35"/>
              </p:custDataLst>
            </p:nvPr>
          </p:nvSpPr>
          <p:spPr bwMode="auto">
            <a:xfrm>
              <a:off x="6763488" y="1120823"/>
              <a:ext cx="188955" cy="240849"/>
            </a:xfrm>
            <a:custGeom>
              <a:avLst/>
              <a:gdLst/>
              <a:ahLst/>
              <a:cxnLst/>
              <a:rect l="0" t="0" r="0" b="0"/>
              <a:pathLst>
                <a:path w="188955" h="240849">
                  <a:moveTo>
                    <a:pt x="183809" y="13247"/>
                  </a:moveTo>
                  <a:lnTo>
                    <a:pt x="183809" y="13247"/>
                  </a:lnTo>
                  <a:lnTo>
                    <a:pt x="188550" y="8507"/>
                  </a:lnTo>
                  <a:lnTo>
                    <a:pt x="188954" y="6118"/>
                  </a:lnTo>
                  <a:lnTo>
                    <a:pt x="188231" y="3534"/>
                  </a:lnTo>
                  <a:lnTo>
                    <a:pt x="186757" y="818"/>
                  </a:lnTo>
                  <a:lnTo>
                    <a:pt x="181806" y="0"/>
                  </a:lnTo>
                  <a:lnTo>
                    <a:pt x="165721" y="1737"/>
                  </a:lnTo>
                  <a:lnTo>
                    <a:pt x="139092" y="13034"/>
                  </a:lnTo>
                  <a:lnTo>
                    <a:pt x="102436" y="42750"/>
                  </a:lnTo>
                  <a:lnTo>
                    <a:pt x="60652" y="85809"/>
                  </a:lnTo>
                  <a:lnTo>
                    <a:pt x="35201" y="120736"/>
                  </a:lnTo>
                  <a:lnTo>
                    <a:pt x="15091" y="156221"/>
                  </a:lnTo>
                  <a:lnTo>
                    <a:pt x="4644" y="179979"/>
                  </a:lnTo>
                  <a:lnTo>
                    <a:pt x="0" y="203767"/>
                  </a:lnTo>
                  <a:lnTo>
                    <a:pt x="3228" y="222277"/>
                  </a:lnTo>
                  <a:lnTo>
                    <a:pt x="6867" y="229991"/>
                  </a:lnTo>
                  <a:lnTo>
                    <a:pt x="11277" y="235134"/>
                  </a:lnTo>
                  <a:lnTo>
                    <a:pt x="21469" y="240848"/>
                  </a:lnTo>
                  <a:lnTo>
                    <a:pt x="27957" y="239395"/>
                  </a:lnTo>
                  <a:lnTo>
                    <a:pt x="57112" y="218322"/>
                  </a:lnTo>
                  <a:lnTo>
                    <a:pt x="82274" y="190016"/>
                  </a:lnTo>
                  <a:lnTo>
                    <a:pt x="106352" y="149625"/>
                  </a:lnTo>
                  <a:lnTo>
                    <a:pt x="130218" y="111954"/>
                  </a:lnTo>
                  <a:lnTo>
                    <a:pt x="154732" y="70904"/>
                  </a:lnTo>
                  <a:lnTo>
                    <a:pt x="155495" y="70537"/>
                  </a:lnTo>
                  <a:lnTo>
                    <a:pt x="156004" y="71284"/>
                  </a:lnTo>
                  <a:lnTo>
                    <a:pt x="156342" y="72774"/>
                  </a:lnTo>
                  <a:lnTo>
                    <a:pt x="143620" y="108827"/>
                  </a:lnTo>
                  <a:lnTo>
                    <a:pt x="133169" y="151961"/>
                  </a:lnTo>
                  <a:lnTo>
                    <a:pt x="133747" y="190608"/>
                  </a:lnTo>
                  <a:lnTo>
                    <a:pt x="165950" y="23649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5" name="SMARTInkShape-3587"/>
            <p:cNvSpPr/>
            <p:nvPr>
              <p:custDataLst>
                <p:tags r:id="rId36"/>
              </p:custDataLst>
            </p:nvPr>
          </p:nvSpPr>
          <p:spPr bwMode="auto">
            <a:xfrm>
              <a:off x="6549327" y="1154256"/>
              <a:ext cx="171478" cy="228717"/>
            </a:xfrm>
            <a:custGeom>
              <a:avLst/>
              <a:gdLst/>
              <a:ahLst/>
              <a:cxnLst/>
              <a:rect l="0" t="0" r="0" b="0"/>
              <a:pathLst>
                <a:path w="171478" h="228717">
                  <a:moveTo>
                    <a:pt x="49712" y="33392"/>
                  </a:moveTo>
                  <a:lnTo>
                    <a:pt x="49712" y="33392"/>
                  </a:lnTo>
                  <a:lnTo>
                    <a:pt x="44971" y="42873"/>
                  </a:lnTo>
                  <a:lnTo>
                    <a:pt x="38688" y="87227"/>
                  </a:lnTo>
                  <a:lnTo>
                    <a:pt x="31232" y="126403"/>
                  </a:lnTo>
                  <a:lnTo>
                    <a:pt x="19824" y="166307"/>
                  </a:lnTo>
                  <a:lnTo>
                    <a:pt x="14153" y="202853"/>
                  </a:lnTo>
                  <a:lnTo>
                    <a:pt x="7153" y="228152"/>
                  </a:lnTo>
                  <a:lnTo>
                    <a:pt x="6457" y="228716"/>
                  </a:lnTo>
                  <a:lnTo>
                    <a:pt x="5992" y="228101"/>
                  </a:lnTo>
                  <a:lnTo>
                    <a:pt x="0" y="186032"/>
                  </a:lnTo>
                  <a:lnTo>
                    <a:pt x="4115" y="145977"/>
                  </a:lnTo>
                  <a:lnTo>
                    <a:pt x="12610" y="109525"/>
                  </a:lnTo>
                  <a:lnTo>
                    <a:pt x="32755" y="67393"/>
                  </a:lnTo>
                  <a:lnTo>
                    <a:pt x="55843" y="30628"/>
                  </a:lnTo>
                  <a:lnTo>
                    <a:pt x="78317" y="15265"/>
                  </a:lnTo>
                  <a:lnTo>
                    <a:pt x="107434" y="2177"/>
                  </a:lnTo>
                  <a:lnTo>
                    <a:pt x="135166" y="0"/>
                  </a:lnTo>
                  <a:lnTo>
                    <a:pt x="146561" y="3007"/>
                  </a:lnTo>
                  <a:lnTo>
                    <a:pt x="163295" y="15019"/>
                  </a:lnTo>
                  <a:lnTo>
                    <a:pt x="169647" y="28203"/>
                  </a:lnTo>
                  <a:lnTo>
                    <a:pt x="171477" y="43984"/>
                  </a:lnTo>
                  <a:lnTo>
                    <a:pt x="165798" y="7804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6" name="SMARTInkShape-3588"/>
            <p:cNvSpPr/>
            <p:nvPr>
              <p:custDataLst>
                <p:tags r:id="rId37"/>
              </p:custDataLst>
            </p:nvPr>
          </p:nvSpPr>
          <p:spPr bwMode="auto">
            <a:xfrm>
              <a:off x="6259711" y="1129953"/>
              <a:ext cx="251899" cy="256253"/>
            </a:xfrm>
            <a:custGeom>
              <a:avLst/>
              <a:gdLst/>
              <a:ahLst/>
              <a:cxnLst/>
              <a:rect l="0" t="0" r="0" b="0"/>
              <a:pathLst>
                <a:path w="251899" h="256253">
                  <a:moveTo>
                    <a:pt x="0" y="93414"/>
                  </a:moveTo>
                  <a:lnTo>
                    <a:pt x="0" y="93414"/>
                  </a:lnTo>
                  <a:lnTo>
                    <a:pt x="4740" y="102895"/>
                  </a:lnTo>
                  <a:lnTo>
                    <a:pt x="12359" y="110196"/>
                  </a:lnTo>
                  <a:lnTo>
                    <a:pt x="30451" y="119884"/>
                  </a:lnTo>
                  <a:lnTo>
                    <a:pt x="49254" y="125022"/>
                  </a:lnTo>
                  <a:lnTo>
                    <a:pt x="90330" y="126923"/>
                  </a:lnTo>
                  <a:lnTo>
                    <a:pt x="129740" y="119179"/>
                  </a:lnTo>
                  <a:lnTo>
                    <a:pt x="170286" y="104193"/>
                  </a:lnTo>
                  <a:lnTo>
                    <a:pt x="209654" y="77991"/>
                  </a:lnTo>
                  <a:lnTo>
                    <a:pt x="245302" y="41627"/>
                  </a:lnTo>
                  <a:lnTo>
                    <a:pt x="249855" y="35077"/>
                  </a:lnTo>
                  <a:lnTo>
                    <a:pt x="251898" y="27734"/>
                  </a:lnTo>
                  <a:lnTo>
                    <a:pt x="251523" y="11637"/>
                  </a:lnTo>
                  <a:lnTo>
                    <a:pt x="247056" y="6154"/>
                  </a:lnTo>
                  <a:lnTo>
                    <a:pt x="231511" y="61"/>
                  </a:lnTo>
                  <a:lnTo>
                    <a:pt x="214019" y="0"/>
                  </a:lnTo>
                  <a:lnTo>
                    <a:pt x="205187" y="1372"/>
                  </a:lnTo>
                  <a:lnTo>
                    <a:pt x="169056" y="22266"/>
                  </a:lnTo>
                  <a:lnTo>
                    <a:pt x="127651" y="58745"/>
                  </a:lnTo>
                  <a:lnTo>
                    <a:pt x="96689" y="100493"/>
                  </a:lnTo>
                  <a:lnTo>
                    <a:pt x="66945" y="142438"/>
                  </a:lnTo>
                  <a:lnTo>
                    <a:pt x="52798" y="177172"/>
                  </a:lnTo>
                  <a:lnTo>
                    <a:pt x="51805" y="212599"/>
                  </a:lnTo>
                  <a:lnTo>
                    <a:pt x="58081" y="231052"/>
                  </a:lnTo>
                  <a:lnTo>
                    <a:pt x="62533" y="238751"/>
                  </a:lnTo>
                  <a:lnTo>
                    <a:pt x="80709" y="249951"/>
                  </a:lnTo>
                  <a:lnTo>
                    <a:pt x="103339" y="256252"/>
                  </a:lnTo>
                  <a:lnTo>
                    <a:pt x="132814" y="254220"/>
                  </a:lnTo>
                  <a:lnTo>
                    <a:pt x="158415" y="247335"/>
                  </a:lnTo>
                  <a:lnTo>
                    <a:pt x="178594" y="2362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67" name="SMARTInkShape-3589"/>
            <p:cNvSpPr/>
            <p:nvPr>
              <p:custDataLst>
                <p:tags r:id="rId38"/>
              </p:custDataLst>
            </p:nvPr>
          </p:nvSpPr>
          <p:spPr bwMode="auto">
            <a:xfrm>
              <a:off x="6134695" y="928688"/>
              <a:ext cx="125017" cy="428626"/>
            </a:xfrm>
            <a:custGeom>
              <a:avLst/>
              <a:gdLst/>
              <a:ahLst/>
              <a:cxnLst/>
              <a:rect l="0" t="0" r="0" b="0"/>
              <a:pathLst>
                <a:path w="125017" h="428626">
                  <a:moveTo>
                    <a:pt x="125016" y="0"/>
                  </a:moveTo>
                  <a:lnTo>
                    <a:pt x="125016" y="0"/>
                  </a:lnTo>
                  <a:lnTo>
                    <a:pt x="125016" y="42755"/>
                  </a:lnTo>
                  <a:lnTo>
                    <a:pt x="124024" y="77711"/>
                  </a:lnTo>
                  <a:lnTo>
                    <a:pt x="117887" y="114196"/>
                  </a:lnTo>
                  <a:lnTo>
                    <a:pt x="108793" y="155985"/>
                  </a:lnTo>
                  <a:lnTo>
                    <a:pt x="93971" y="198794"/>
                  </a:lnTo>
                  <a:lnTo>
                    <a:pt x="77012" y="238046"/>
                  </a:lnTo>
                  <a:lnTo>
                    <a:pt x="59419" y="279663"/>
                  </a:lnTo>
                  <a:lnTo>
                    <a:pt x="42631" y="316578"/>
                  </a:lnTo>
                  <a:lnTo>
                    <a:pt x="24921" y="356221"/>
                  </a:lnTo>
                  <a:lnTo>
                    <a:pt x="16037" y="374617"/>
                  </a:lnTo>
                  <a:lnTo>
                    <a:pt x="0" y="42862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  <p:grpSp>
        <p:nvGrpSpPr>
          <p:cNvPr id="1490" name="SMARTInkShape-Group318"/>
          <p:cNvGrpSpPr/>
          <p:nvPr/>
        </p:nvGrpSpPr>
        <p:grpSpPr>
          <a:xfrm>
            <a:off x="2227369" y="946547"/>
            <a:ext cx="5368821" cy="776212"/>
            <a:chOff x="703368" y="946547"/>
            <a:chExt cx="5368821" cy="776212"/>
          </a:xfrm>
        </p:grpSpPr>
        <p:sp>
          <p:nvSpPr>
            <p:cNvPr id="1469" name="SMARTInkShape-3590"/>
            <p:cNvSpPr/>
            <p:nvPr>
              <p:custDataLst>
                <p:tags r:id="rId2"/>
              </p:custDataLst>
            </p:nvPr>
          </p:nvSpPr>
          <p:spPr bwMode="auto">
            <a:xfrm>
              <a:off x="5606398" y="1143000"/>
              <a:ext cx="153251" cy="210694"/>
            </a:xfrm>
            <a:custGeom>
              <a:avLst/>
              <a:gdLst/>
              <a:ahLst/>
              <a:cxnLst/>
              <a:rect l="0" t="0" r="0" b="0"/>
              <a:pathLst>
                <a:path w="153251" h="210694">
                  <a:moveTo>
                    <a:pt x="153250" y="0"/>
                  </a:moveTo>
                  <a:lnTo>
                    <a:pt x="153250" y="0"/>
                  </a:lnTo>
                  <a:lnTo>
                    <a:pt x="111487" y="35626"/>
                  </a:lnTo>
                  <a:lnTo>
                    <a:pt x="73454" y="71419"/>
                  </a:lnTo>
                  <a:lnTo>
                    <a:pt x="37277" y="107153"/>
                  </a:lnTo>
                  <a:lnTo>
                    <a:pt x="4891" y="149158"/>
                  </a:lnTo>
                  <a:lnTo>
                    <a:pt x="766" y="155994"/>
                  </a:lnTo>
                  <a:lnTo>
                    <a:pt x="0" y="163527"/>
                  </a:lnTo>
                  <a:lnTo>
                    <a:pt x="4442" y="179835"/>
                  </a:lnTo>
                  <a:lnTo>
                    <a:pt x="18097" y="201010"/>
                  </a:lnTo>
                  <a:lnTo>
                    <a:pt x="42249" y="208400"/>
                  </a:lnTo>
                  <a:lnTo>
                    <a:pt x="75144" y="210693"/>
                  </a:lnTo>
                  <a:lnTo>
                    <a:pt x="153250" y="20538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0" name="SMARTInkShape-3591"/>
            <p:cNvSpPr/>
            <p:nvPr>
              <p:custDataLst>
                <p:tags r:id="rId3"/>
              </p:custDataLst>
            </p:nvPr>
          </p:nvSpPr>
          <p:spPr bwMode="auto">
            <a:xfrm>
              <a:off x="5381833" y="1149837"/>
              <a:ext cx="187959" cy="232179"/>
            </a:xfrm>
            <a:custGeom>
              <a:avLst/>
              <a:gdLst/>
              <a:ahLst/>
              <a:cxnLst/>
              <a:rect l="0" t="0" r="0" b="0"/>
              <a:pathLst>
                <a:path w="187959" h="232179">
                  <a:moveTo>
                    <a:pt x="38487" y="82460"/>
                  </a:moveTo>
                  <a:lnTo>
                    <a:pt x="38487" y="82460"/>
                  </a:lnTo>
                  <a:lnTo>
                    <a:pt x="47968" y="91941"/>
                  </a:lnTo>
                  <a:lnTo>
                    <a:pt x="63206" y="96595"/>
                  </a:lnTo>
                  <a:lnTo>
                    <a:pt x="100587" y="99584"/>
                  </a:lnTo>
                  <a:lnTo>
                    <a:pt x="118672" y="94701"/>
                  </a:lnTo>
                  <a:lnTo>
                    <a:pt x="149798" y="80137"/>
                  </a:lnTo>
                  <a:lnTo>
                    <a:pt x="168923" y="61266"/>
                  </a:lnTo>
                  <a:lnTo>
                    <a:pt x="185042" y="24071"/>
                  </a:lnTo>
                  <a:lnTo>
                    <a:pt x="187958" y="12522"/>
                  </a:lnTo>
                  <a:lnTo>
                    <a:pt x="186752" y="8053"/>
                  </a:lnTo>
                  <a:lnTo>
                    <a:pt x="180120" y="442"/>
                  </a:lnTo>
                  <a:lnTo>
                    <a:pt x="172597" y="0"/>
                  </a:lnTo>
                  <a:lnTo>
                    <a:pt x="140290" y="8859"/>
                  </a:lnTo>
                  <a:lnTo>
                    <a:pt x="99056" y="32276"/>
                  </a:lnTo>
                  <a:lnTo>
                    <a:pt x="67347" y="59322"/>
                  </a:lnTo>
                  <a:lnTo>
                    <a:pt x="41747" y="92471"/>
                  </a:lnTo>
                  <a:lnTo>
                    <a:pt x="21594" y="127429"/>
                  </a:lnTo>
                  <a:lnTo>
                    <a:pt x="1747" y="170056"/>
                  </a:lnTo>
                  <a:lnTo>
                    <a:pt x="0" y="188860"/>
                  </a:lnTo>
                  <a:lnTo>
                    <a:pt x="922" y="198042"/>
                  </a:lnTo>
                  <a:lnTo>
                    <a:pt x="4514" y="205155"/>
                  </a:lnTo>
                  <a:lnTo>
                    <a:pt x="16443" y="215705"/>
                  </a:lnTo>
                  <a:lnTo>
                    <a:pt x="35153" y="227222"/>
                  </a:lnTo>
                  <a:lnTo>
                    <a:pt x="67485" y="232178"/>
                  </a:lnTo>
                  <a:lnTo>
                    <a:pt x="94264" y="228906"/>
                  </a:lnTo>
                  <a:lnTo>
                    <a:pt x="127226" y="217919"/>
                  </a:lnTo>
                  <a:lnTo>
                    <a:pt x="154572" y="1985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1" name="SMARTInkShape-3592"/>
            <p:cNvSpPr/>
            <p:nvPr>
              <p:custDataLst>
                <p:tags r:id="rId4"/>
              </p:custDataLst>
            </p:nvPr>
          </p:nvSpPr>
          <p:spPr bwMode="auto">
            <a:xfrm>
              <a:off x="4954531" y="993770"/>
              <a:ext cx="416053" cy="410050"/>
            </a:xfrm>
            <a:custGeom>
              <a:avLst/>
              <a:gdLst/>
              <a:ahLst/>
              <a:cxnLst/>
              <a:rect l="0" t="0" r="0" b="0"/>
              <a:pathLst>
                <a:path w="416053" h="410050">
                  <a:moveTo>
                    <a:pt x="215758" y="211738"/>
                  </a:moveTo>
                  <a:lnTo>
                    <a:pt x="215758" y="211738"/>
                  </a:lnTo>
                  <a:lnTo>
                    <a:pt x="220498" y="206997"/>
                  </a:lnTo>
                  <a:lnTo>
                    <a:pt x="223447" y="189828"/>
                  </a:lnTo>
                  <a:lnTo>
                    <a:pt x="224320" y="175370"/>
                  </a:lnTo>
                  <a:lnTo>
                    <a:pt x="220473" y="171618"/>
                  </a:lnTo>
                  <a:lnTo>
                    <a:pt x="205617" y="164802"/>
                  </a:lnTo>
                  <a:lnTo>
                    <a:pt x="170199" y="164868"/>
                  </a:lnTo>
                  <a:lnTo>
                    <a:pt x="137767" y="175912"/>
                  </a:lnTo>
                  <a:lnTo>
                    <a:pt x="104566" y="196493"/>
                  </a:lnTo>
                  <a:lnTo>
                    <a:pt x="69593" y="226182"/>
                  </a:lnTo>
                  <a:lnTo>
                    <a:pt x="35485" y="265634"/>
                  </a:lnTo>
                  <a:lnTo>
                    <a:pt x="11862" y="299034"/>
                  </a:lnTo>
                  <a:lnTo>
                    <a:pt x="1777" y="322305"/>
                  </a:lnTo>
                  <a:lnTo>
                    <a:pt x="0" y="362458"/>
                  </a:lnTo>
                  <a:lnTo>
                    <a:pt x="8740" y="383235"/>
                  </a:lnTo>
                  <a:lnTo>
                    <a:pt x="27750" y="403442"/>
                  </a:lnTo>
                  <a:lnTo>
                    <a:pt x="33865" y="408002"/>
                  </a:lnTo>
                  <a:lnTo>
                    <a:pt x="40918" y="410049"/>
                  </a:lnTo>
                  <a:lnTo>
                    <a:pt x="66058" y="408190"/>
                  </a:lnTo>
                  <a:lnTo>
                    <a:pt x="87047" y="403891"/>
                  </a:lnTo>
                  <a:lnTo>
                    <a:pt x="126723" y="379781"/>
                  </a:lnTo>
                  <a:lnTo>
                    <a:pt x="160163" y="358983"/>
                  </a:lnTo>
                  <a:lnTo>
                    <a:pt x="195207" y="328568"/>
                  </a:lnTo>
                  <a:lnTo>
                    <a:pt x="229733" y="294420"/>
                  </a:lnTo>
                  <a:lnTo>
                    <a:pt x="260248" y="259167"/>
                  </a:lnTo>
                  <a:lnTo>
                    <a:pt x="292992" y="222594"/>
                  </a:lnTo>
                  <a:lnTo>
                    <a:pt x="320993" y="181771"/>
                  </a:lnTo>
                  <a:lnTo>
                    <a:pt x="343291" y="143107"/>
                  </a:lnTo>
                  <a:lnTo>
                    <a:pt x="367317" y="102657"/>
                  </a:lnTo>
                  <a:lnTo>
                    <a:pt x="391069" y="58671"/>
                  </a:lnTo>
                  <a:lnTo>
                    <a:pt x="408803" y="15486"/>
                  </a:lnTo>
                  <a:lnTo>
                    <a:pt x="416052" y="3218"/>
                  </a:lnTo>
                  <a:lnTo>
                    <a:pt x="415764" y="1287"/>
                  </a:lnTo>
                  <a:lnTo>
                    <a:pt x="414580" y="0"/>
                  </a:lnTo>
                  <a:lnTo>
                    <a:pt x="403432" y="21890"/>
                  </a:lnTo>
                  <a:lnTo>
                    <a:pt x="392302" y="55055"/>
                  </a:lnTo>
                  <a:lnTo>
                    <a:pt x="373239" y="90017"/>
                  </a:lnTo>
                  <a:lnTo>
                    <a:pt x="353480" y="130252"/>
                  </a:lnTo>
                  <a:lnTo>
                    <a:pt x="335059" y="173593"/>
                  </a:lnTo>
                  <a:lnTo>
                    <a:pt x="317032" y="217854"/>
                  </a:lnTo>
                  <a:lnTo>
                    <a:pt x="299124" y="252907"/>
                  </a:lnTo>
                  <a:lnTo>
                    <a:pt x="288559" y="296562"/>
                  </a:lnTo>
                  <a:lnTo>
                    <a:pt x="282749" y="321648"/>
                  </a:lnTo>
                  <a:lnTo>
                    <a:pt x="296124" y="38140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2" name="SMARTInkShape-3593"/>
            <p:cNvSpPr/>
            <p:nvPr>
              <p:custDataLst>
                <p:tags r:id="rId5"/>
              </p:custDataLst>
            </p:nvPr>
          </p:nvSpPr>
          <p:spPr bwMode="auto">
            <a:xfrm>
              <a:off x="4723805" y="1241299"/>
              <a:ext cx="107157" cy="8858"/>
            </a:xfrm>
            <a:custGeom>
              <a:avLst/>
              <a:gdLst/>
              <a:ahLst/>
              <a:cxnLst/>
              <a:rect l="0" t="0" r="0" b="0"/>
              <a:pathLst>
                <a:path w="107157" h="8858">
                  <a:moveTo>
                    <a:pt x="0" y="8857"/>
                  </a:moveTo>
                  <a:lnTo>
                    <a:pt x="0" y="8857"/>
                  </a:lnTo>
                  <a:lnTo>
                    <a:pt x="0" y="4117"/>
                  </a:lnTo>
                  <a:lnTo>
                    <a:pt x="992" y="2720"/>
                  </a:lnTo>
                  <a:lnTo>
                    <a:pt x="2645" y="1789"/>
                  </a:lnTo>
                  <a:lnTo>
                    <a:pt x="9113" y="755"/>
                  </a:lnTo>
                  <a:lnTo>
                    <a:pt x="48241" y="0"/>
                  </a:lnTo>
                  <a:lnTo>
                    <a:pt x="71510" y="941"/>
                  </a:lnTo>
                  <a:lnTo>
                    <a:pt x="107156" y="885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3" name="SMARTInkShape-3594"/>
            <p:cNvSpPr/>
            <p:nvPr>
              <p:custDataLst>
                <p:tags r:id="rId6"/>
              </p:custDataLst>
            </p:nvPr>
          </p:nvSpPr>
          <p:spPr bwMode="auto">
            <a:xfrm>
              <a:off x="4420195" y="1122428"/>
              <a:ext cx="205054" cy="252745"/>
            </a:xfrm>
            <a:custGeom>
              <a:avLst/>
              <a:gdLst/>
              <a:ahLst/>
              <a:cxnLst/>
              <a:rect l="0" t="0" r="0" b="0"/>
              <a:pathLst>
                <a:path w="205054" h="252745">
                  <a:moveTo>
                    <a:pt x="0" y="65220"/>
                  </a:moveTo>
                  <a:lnTo>
                    <a:pt x="0" y="65220"/>
                  </a:lnTo>
                  <a:lnTo>
                    <a:pt x="0" y="77649"/>
                  </a:lnTo>
                  <a:lnTo>
                    <a:pt x="12274" y="118645"/>
                  </a:lnTo>
                  <a:lnTo>
                    <a:pt x="16205" y="162078"/>
                  </a:lnTo>
                  <a:lnTo>
                    <a:pt x="17533" y="201835"/>
                  </a:lnTo>
                  <a:lnTo>
                    <a:pt x="15117" y="230384"/>
                  </a:lnTo>
                  <a:lnTo>
                    <a:pt x="12672" y="241814"/>
                  </a:lnTo>
                  <a:lnTo>
                    <a:pt x="13409" y="243473"/>
                  </a:lnTo>
                  <a:lnTo>
                    <a:pt x="14892" y="243587"/>
                  </a:lnTo>
                  <a:lnTo>
                    <a:pt x="15882" y="242670"/>
                  </a:lnTo>
                  <a:lnTo>
                    <a:pt x="24815" y="201046"/>
                  </a:lnTo>
                  <a:lnTo>
                    <a:pt x="34032" y="165106"/>
                  </a:lnTo>
                  <a:lnTo>
                    <a:pt x="48889" y="124472"/>
                  </a:lnTo>
                  <a:lnTo>
                    <a:pt x="67843" y="86855"/>
                  </a:lnTo>
                  <a:lnTo>
                    <a:pt x="103506" y="43881"/>
                  </a:lnTo>
                  <a:lnTo>
                    <a:pt x="134989" y="15695"/>
                  </a:lnTo>
                  <a:lnTo>
                    <a:pt x="161044" y="1819"/>
                  </a:lnTo>
                  <a:lnTo>
                    <a:pt x="176086" y="0"/>
                  </a:lnTo>
                  <a:lnTo>
                    <a:pt x="182875" y="904"/>
                  </a:lnTo>
                  <a:lnTo>
                    <a:pt x="195710" y="7201"/>
                  </a:lnTo>
                  <a:lnTo>
                    <a:pt x="201911" y="11658"/>
                  </a:lnTo>
                  <a:lnTo>
                    <a:pt x="205053" y="20582"/>
                  </a:lnTo>
                  <a:lnTo>
                    <a:pt x="204734" y="59601"/>
                  </a:lnTo>
                  <a:lnTo>
                    <a:pt x="198356" y="97180"/>
                  </a:lnTo>
                  <a:lnTo>
                    <a:pt x="190182" y="133449"/>
                  </a:lnTo>
                  <a:lnTo>
                    <a:pt x="181476" y="168339"/>
                  </a:lnTo>
                  <a:lnTo>
                    <a:pt x="166675" y="211753"/>
                  </a:lnTo>
                  <a:lnTo>
                    <a:pt x="151805" y="25274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4" name="SMARTInkShape-3595"/>
            <p:cNvSpPr/>
            <p:nvPr>
              <p:custDataLst>
                <p:tags r:id="rId7"/>
              </p:custDataLst>
            </p:nvPr>
          </p:nvSpPr>
          <p:spPr bwMode="auto">
            <a:xfrm>
              <a:off x="4125761" y="1151930"/>
              <a:ext cx="222998" cy="235669"/>
            </a:xfrm>
            <a:custGeom>
              <a:avLst/>
              <a:gdLst/>
              <a:ahLst/>
              <a:cxnLst/>
              <a:rect l="0" t="0" r="0" b="0"/>
              <a:pathLst>
                <a:path w="222998" h="235669">
                  <a:moveTo>
                    <a:pt x="8684" y="0"/>
                  </a:moveTo>
                  <a:lnTo>
                    <a:pt x="8684" y="0"/>
                  </a:lnTo>
                  <a:lnTo>
                    <a:pt x="8684" y="31321"/>
                  </a:lnTo>
                  <a:lnTo>
                    <a:pt x="6039" y="70134"/>
                  </a:lnTo>
                  <a:lnTo>
                    <a:pt x="996" y="114064"/>
                  </a:lnTo>
                  <a:lnTo>
                    <a:pt x="0" y="157542"/>
                  </a:lnTo>
                  <a:lnTo>
                    <a:pt x="768" y="200766"/>
                  </a:lnTo>
                  <a:lnTo>
                    <a:pt x="4505" y="211930"/>
                  </a:lnTo>
                  <a:lnTo>
                    <a:pt x="8874" y="214708"/>
                  </a:lnTo>
                  <a:lnTo>
                    <a:pt x="21667" y="215150"/>
                  </a:lnTo>
                  <a:lnTo>
                    <a:pt x="27261" y="212886"/>
                  </a:lnTo>
                  <a:lnTo>
                    <a:pt x="63162" y="176770"/>
                  </a:lnTo>
                  <a:lnTo>
                    <a:pt x="94731" y="133705"/>
                  </a:lnTo>
                  <a:lnTo>
                    <a:pt x="123908" y="93034"/>
                  </a:lnTo>
                  <a:lnTo>
                    <a:pt x="153129" y="52183"/>
                  </a:lnTo>
                  <a:lnTo>
                    <a:pt x="158309" y="42030"/>
                  </a:lnTo>
                  <a:lnTo>
                    <a:pt x="159035" y="41911"/>
                  </a:lnTo>
                  <a:lnTo>
                    <a:pt x="159520" y="42823"/>
                  </a:lnTo>
                  <a:lnTo>
                    <a:pt x="148002" y="77064"/>
                  </a:lnTo>
                  <a:lnTo>
                    <a:pt x="135292" y="118745"/>
                  </a:lnTo>
                  <a:lnTo>
                    <a:pt x="125242" y="152592"/>
                  </a:lnTo>
                  <a:lnTo>
                    <a:pt x="117698" y="194844"/>
                  </a:lnTo>
                  <a:lnTo>
                    <a:pt x="116391" y="222765"/>
                  </a:lnTo>
                  <a:lnTo>
                    <a:pt x="119184" y="228877"/>
                  </a:lnTo>
                  <a:lnTo>
                    <a:pt x="124023" y="232952"/>
                  </a:lnTo>
                  <a:lnTo>
                    <a:pt x="130225" y="235668"/>
                  </a:lnTo>
                  <a:lnTo>
                    <a:pt x="137336" y="234503"/>
                  </a:lnTo>
                  <a:lnTo>
                    <a:pt x="153175" y="225270"/>
                  </a:lnTo>
                  <a:lnTo>
                    <a:pt x="164845" y="211245"/>
                  </a:lnTo>
                  <a:lnTo>
                    <a:pt x="189903" y="173247"/>
                  </a:lnTo>
                  <a:lnTo>
                    <a:pt x="209257" y="134653"/>
                  </a:lnTo>
                  <a:lnTo>
                    <a:pt x="218485" y="106373"/>
                  </a:lnTo>
                  <a:lnTo>
                    <a:pt x="222997" y="4464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5" name="SMARTInkShape-3596"/>
            <p:cNvSpPr/>
            <p:nvPr>
              <p:custDataLst>
                <p:tags r:id="rId8"/>
              </p:custDataLst>
            </p:nvPr>
          </p:nvSpPr>
          <p:spPr bwMode="auto">
            <a:xfrm>
              <a:off x="3881130" y="1151930"/>
              <a:ext cx="161687" cy="243652"/>
            </a:xfrm>
            <a:custGeom>
              <a:avLst/>
              <a:gdLst/>
              <a:ahLst/>
              <a:cxnLst/>
              <a:rect l="0" t="0" r="0" b="0"/>
              <a:pathLst>
                <a:path w="161687" h="243652">
                  <a:moveTo>
                    <a:pt x="128300" y="0"/>
                  </a:moveTo>
                  <a:lnTo>
                    <a:pt x="128300" y="0"/>
                  </a:lnTo>
                  <a:lnTo>
                    <a:pt x="96263" y="39166"/>
                  </a:lnTo>
                  <a:lnTo>
                    <a:pt x="73167" y="71356"/>
                  </a:lnTo>
                  <a:lnTo>
                    <a:pt x="47472" y="110880"/>
                  </a:lnTo>
                  <a:lnTo>
                    <a:pt x="22991" y="148167"/>
                  </a:lnTo>
                  <a:lnTo>
                    <a:pt x="8572" y="183359"/>
                  </a:lnTo>
                  <a:lnTo>
                    <a:pt x="0" y="212086"/>
                  </a:lnTo>
                  <a:lnTo>
                    <a:pt x="1163" y="226883"/>
                  </a:lnTo>
                  <a:lnTo>
                    <a:pt x="5839" y="232614"/>
                  </a:lnTo>
                  <a:lnTo>
                    <a:pt x="21617" y="241629"/>
                  </a:lnTo>
                  <a:lnTo>
                    <a:pt x="39214" y="243651"/>
                  </a:lnTo>
                  <a:lnTo>
                    <a:pt x="56956" y="240250"/>
                  </a:lnTo>
                  <a:lnTo>
                    <a:pt x="101523" y="216393"/>
                  </a:lnTo>
                  <a:lnTo>
                    <a:pt x="130103" y="186170"/>
                  </a:lnTo>
                  <a:lnTo>
                    <a:pt x="156147" y="142697"/>
                  </a:lnTo>
                  <a:lnTo>
                    <a:pt x="161686" y="111292"/>
                  </a:lnTo>
                  <a:lnTo>
                    <a:pt x="159487" y="101976"/>
                  </a:lnTo>
                  <a:lnTo>
                    <a:pt x="149106" y="86333"/>
                  </a:lnTo>
                  <a:lnTo>
                    <a:pt x="126527" y="71110"/>
                  </a:lnTo>
                  <a:lnTo>
                    <a:pt x="83651" y="6250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6" name="SMARTInkShape-3597"/>
            <p:cNvSpPr/>
            <p:nvPr>
              <p:custDataLst>
                <p:tags r:id="rId9"/>
              </p:custDataLst>
            </p:nvPr>
          </p:nvSpPr>
          <p:spPr bwMode="auto">
            <a:xfrm>
              <a:off x="3602314" y="992434"/>
              <a:ext cx="303921" cy="440344"/>
            </a:xfrm>
            <a:custGeom>
              <a:avLst/>
              <a:gdLst/>
              <a:ahLst/>
              <a:cxnLst/>
              <a:rect l="0" t="0" r="0" b="0"/>
              <a:pathLst>
                <a:path w="303921" h="440344">
                  <a:moveTo>
                    <a:pt x="210663" y="213074"/>
                  </a:moveTo>
                  <a:lnTo>
                    <a:pt x="210663" y="213074"/>
                  </a:lnTo>
                  <a:lnTo>
                    <a:pt x="193493" y="195904"/>
                  </a:lnTo>
                  <a:lnTo>
                    <a:pt x="177566" y="190560"/>
                  </a:lnTo>
                  <a:lnTo>
                    <a:pt x="167762" y="189135"/>
                  </a:lnTo>
                  <a:lnTo>
                    <a:pt x="151577" y="192843"/>
                  </a:lnTo>
                  <a:lnTo>
                    <a:pt x="128664" y="208733"/>
                  </a:lnTo>
                  <a:lnTo>
                    <a:pt x="86424" y="250389"/>
                  </a:lnTo>
                  <a:lnTo>
                    <a:pt x="56953" y="294344"/>
                  </a:lnTo>
                  <a:lnTo>
                    <a:pt x="34151" y="329427"/>
                  </a:lnTo>
                  <a:lnTo>
                    <a:pt x="14826" y="364958"/>
                  </a:lnTo>
                  <a:lnTo>
                    <a:pt x="1825" y="395329"/>
                  </a:lnTo>
                  <a:lnTo>
                    <a:pt x="0" y="403038"/>
                  </a:lnTo>
                  <a:lnTo>
                    <a:pt x="3264" y="419541"/>
                  </a:lnTo>
                  <a:lnTo>
                    <a:pt x="10337" y="433822"/>
                  </a:lnTo>
                  <a:lnTo>
                    <a:pt x="16788" y="440168"/>
                  </a:lnTo>
                  <a:lnTo>
                    <a:pt x="28254" y="440343"/>
                  </a:lnTo>
                  <a:lnTo>
                    <a:pt x="42279" y="436122"/>
                  </a:lnTo>
                  <a:lnTo>
                    <a:pt x="78258" y="406953"/>
                  </a:lnTo>
                  <a:lnTo>
                    <a:pt x="113732" y="371316"/>
                  </a:lnTo>
                  <a:lnTo>
                    <a:pt x="145452" y="333603"/>
                  </a:lnTo>
                  <a:lnTo>
                    <a:pt x="174143" y="295860"/>
                  </a:lnTo>
                  <a:lnTo>
                    <a:pt x="201496" y="253698"/>
                  </a:lnTo>
                  <a:lnTo>
                    <a:pt x="226467" y="209787"/>
                  </a:lnTo>
                  <a:lnTo>
                    <a:pt x="242024" y="165357"/>
                  </a:lnTo>
                  <a:lnTo>
                    <a:pt x="257768" y="122757"/>
                  </a:lnTo>
                  <a:lnTo>
                    <a:pt x="269158" y="89410"/>
                  </a:lnTo>
                  <a:lnTo>
                    <a:pt x="281896" y="45735"/>
                  </a:lnTo>
                  <a:lnTo>
                    <a:pt x="293966" y="8150"/>
                  </a:lnTo>
                  <a:lnTo>
                    <a:pt x="296956" y="3036"/>
                  </a:lnTo>
                  <a:lnTo>
                    <a:pt x="299942" y="619"/>
                  </a:lnTo>
                  <a:lnTo>
                    <a:pt x="302924" y="0"/>
                  </a:lnTo>
                  <a:lnTo>
                    <a:pt x="303920" y="3556"/>
                  </a:lnTo>
                  <a:lnTo>
                    <a:pt x="298390" y="37779"/>
                  </a:lnTo>
                  <a:lnTo>
                    <a:pt x="287919" y="73822"/>
                  </a:lnTo>
                  <a:lnTo>
                    <a:pt x="272248" y="115921"/>
                  </a:lnTo>
                  <a:lnTo>
                    <a:pt x="260854" y="146082"/>
                  </a:lnTo>
                  <a:lnTo>
                    <a:pt x="249176" y="179331"/>
                  </a:lnTo>
                  <a:lnTo>
                    <a:pt x="237371" y="211306"/>
                  </a:lnTo>
                  <a:lnTo>
                    <a:pt x="222214" y="254553"/>
                  </a:lnTo>
                  <a:lnTo>
                    <a:pt x="214085" y="289856"/>
                  </a:lnTo>
                  <a:lnTo>
                    <a:pt x="206598" y="328452"/>
                  </a:lnTo>
                  <a:lnTo>
                    <a:pt x="207915" y="360480"/>
                  </a:lnTo>
                  <a:lnTo>
                    <a:pt x="210815" y="367899"/>
                  </a:lnTo>
                  <a:lnTo>
                    <a:pt x="228522" y="38273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7" name="SMARTInkShape-3598"/>
            <p:cNvSpPr/>
            <p:nvPr>
              <p:custDataLst>
                <p:tags r:id="rId10"/>
              </p:custDataLst>
            </p:nvPr>
          </p:nvSpPr>
          <p:spPr bwMode="auto">
            <a:xfrm>
              <a:off x="3241477" y="1151930"/>
              <a:ext cx="241102" cy="204782"/>
            </a:xfrm>
            <a:custGeom>
              <a:avLst/>
              <a:gdLst/>
              <a:ahLst/>
              <a:cxnLst/>
              <a:rect l="0" t="0" r="0" b="0"/>
              <a:pathLst>
                <a:path w="241102" h="204782">
                  <a:moveTo>
                    <a:pt x="241101" y="0"/>
                  </a:moveTo>
                  <a:lnTo>
                    <a:pt x="241101" y="0"/>
                  </a:lnTo>
                  <a:lnTo>
                    <a:pt x="230996" y="8121"/>
                  </a:lnTo>
                  <a:lnTo>
                    <a:pt x="192305" y="28679"/>
                  </a:lnTo>
                  <a:lnTo>
                    <a:pt x="159680" y="55218"/>
                  </a:lnTo>
                  <a:lnTo>
                    <a:pt x="149397" y="69828"/>
                  </a:lnTo>
                  <a:lnTo>
                    <a:pt x="149208" y="76318"/>
                  </a:lnTo>
                  <a:lnTo>
                    <a:pt x="154289" y="91466"/>
                  </a:lnTo>
                  <a:lnTo>
                    <a:pt x="179312" y="124517"/>
                  </a:lnTo>
                  <a:lnTo>
                    <a:pt x="214375" y="163336"/>
                  </a:lnTo>
                  <a:lnTo>
                    <a:pt x="226899" y="183002"/>
                  </a:lnTo>
                  <a:lnTo>
                    <a:pt x="228656" y="187486"/>
                  </a:lnTo>
                  <a:lnTo>
                    <a:pt x="225859" y="191467"/>
                  </a:lnTo>
                  <a:lnTo>
                    <a:pt x="212168" y="198536"/>
                  </a:lnTo>
                  <a:lnTo>
                    <a:pt x="167926" y="203354"/>
                  </a:lnTo>
                  <a:lnTo>
                    <a:pt x="125052" y="204781"/>
                  </a:lnTo>
                  <a:lnTo>
                    <a:pt x="87212" y="200464"/>
                  </a:lnTo>
                  <a:lnTo>
                    <a:pt x="45008" y="191108"/>
                  </a:lnTo>
                  <a:lnTo>
                    <a:pt x="0" y="18752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8" name="SMARTInkShape-3599"/>
            <p:cNvSpPr/>
            <p:nvPr>
              <p:custDataLst>
                <p:tags r:id="rId11"/>
              </p:custDataLst>
            </p:nvPr>
          </p:nvSpPr>
          <p:spPr bwMode="auto">
            <a:xfrm>
              <a:off x="3001735" y="1169789"/>
              <a:ext cx="237565" cy="231071"/>
            </a:xfrm>
            <a:custGeom>
              <a:avLst/>
              <a:gdLst/>
              <a:ahLst/>
              <a:cxnLst/>
              <a:rect l="0" t="0" r="0" b="0"/>
              <a:pathLst>
                <a:path w="237565" h="231071">
                  <a:moveTo>
                    <a:pt x="25429" y="0"/>
                  </a:moveTo>
                  <a:lnTo>
                    <a:pt x="25429" y="0"/>
                  </a:lnTo>
                  <a:lnTo>
                    <a:pt x="24437" y="23353"/>
                  </a:lnTo>
                  <a:lnTo>
                    <a:pt x="17741" y="63231"/>
                  </a:lnTo>
                  <a:lnTo>
                    <a:pt x="10607" y="105499"/>
                  </a:lnTo>
                  <a:lnTo>
                    <a:pt x="5524" y="149419"/>
                  </a:lnTo>
                  <a:lnTo>
                    <a:pt x="0" y="187052"/>
                  </a:lnTo>
                  <a:lnTo>
                    <a:pt x="1531" y="194155"/>
                  </a:lnTo>
                  <a:lnTo>
                    <a:pt x="8524" y="204692"/>
                  </a:lnTo>
                  <a:lnTo>
                    <a:pt x="12175" y="206907"/>
                  </a:lnTo>
                  <a:lnTo>
                    <a:pt x="15601" y="207391"/>
                  </a:lnTo>
                  <a:lnTo>
                    <a:pt x="18877" y="206722"/>
                  </a:lnTo>
                  <a:lnTo>
                    <a:pt x="57400" y="165266"/>
                  </a:lnTo>
                  <a:lnTo>
                    <a:pt x="81831" y="126940"/>
                  </a:lnTo>
                  <a:lnTo>
                    <a:pt x="111729" y="85361"/>
                  </a:lnTo>
                  <a:lnTo>
                    <a:pt x="137197" y="52869"/>
                  </a:lnTo>
                  <a:lnTo>
                    <a:pt x="138636" y="52113"/>
                  </a:lnTo>
                  <a:lnTo>
                    <a:pt x="139596" y="52601"/>
                  </a:lnTo>
                  <a:lnTo>
                    <a:pt x="131549" y="89658"/>
                  </a:lnTo>
                  <a:lnTo>
                    <a:pt x="117566" y="133993"/>
                  </a:lnTo>
                  <a:lnTo>
                    <a:pt x="102802" y="178600"/>
                  </a:lnTo>
                  <a:lnTo>
                    <a:pt x="98625" y="200644"/>
                  </a:lnTo>
                  <a:lnTo>
                    <a:pt x="102940" y="216175"/>
                  </a:lnTo>
                  <a:lnTo>
                    <a:pt x="106869" y="224484"/>
                  </a:lnTo>
                  <a:lnTo>
                    <a:pt x="111472" y="229031"/>
                  </a:lnTo>
                  <a:lnTo>
                    <a:pt x="116525" y="231070"/>
                  </a:lnTo>
                  <a:lnTo>
                    <a:pt x="127432" y="230690"/>
                  </a:lnTo>
                  <a:lnTo>
                    <a:pt x="138894" y="227214"/>
                  </a:lnTo>
                  <a:lnTo>
                    <a:pt x="162421" y="209769"/>
                  </a:lnTo>
                  <a:lnTo>
                    <a:pt x="180231" y="191028"/>
                  </a:lnTo>
                  <a:lnTo>
                    <a:pt x="201381" y="152791"/>
                  </a:lnTo>
                  <a:lnTo>
                    <a:pt x="220148" y="116281"/>
                  </a:lnTo>
                  <a:lnTo>
                    <a:pt x="234842" y="75261"/>
                  </a:lnTo>
                  <a:lnTo>
                    <a:pt x="237564" y="59577"/>
                  </a:lnTo>
                  <a:lnTo>
                    <a:pt x="237298" y="54601"/>
                  </a:lnTo>
                  <a:lnTo>
                    <a:pt x="230812" y="4464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79" name="SMARTInkShape-3600"/>
            <p:cNvSpPr/>
            <p:nvPr>
              <p:custDataLst>
                <p:tags r:id="rId12"/>
              </p:custDataLst>
            </p:nvPr>
          </p:nvSpPr>
          <p:spPr bwMode="auto">
            <a:xfrm>
              <a:off x="2738001" y="1160859"/>
              <a:ext cx="149719" cy="243021"/>
            </a:xfrm>
            <a:custGeom>
              <a:avLst/>
              <a:gdLst/>
              <a:ahLst/>
              <a:cxnLst/>
              <a:rect l="0" t="0" r="0" b="0"/>
              <a:pathLst>
                <a:path w="149719" h="243021">
                  <a:moveTo>
                    <a:pt x="74851" y="0"/>
                  </a:moveTo>
                  <a:lnTo>
                    <a:pt x="74851" y="0"/>
                  </a:lnTo>
                  <a:lnTo>
                    <a:pt x="66730" y="10106"/>
                  </a:lnTo>
                  <a:lnTo>
                    <a:pt x="47046" y="47233"/>
                  </a:lnTo>
                  <a:lnTo>
                    <a:pt x="29901" y="81133"/>
                  </a:lnTo>
                  <a:lnTo>
                    <a:pt x="14899" y="116313"/>
                  </a:lnTo>
                  <a:lnTo>
                    <a:pt x="942" y="159016"/>
                  </a:lnTo>
                  <a:lnTo>
                    <a:pt x="0" y="177830"/>
                  </a:lnTo>
                  <a:lnTo>
                    <a:pt x="7479" y="214162"/>
                  </a:lnTo>
                  <a:lnTo>
                    <a:pt x="15473" y="226814"/>
                  </a:lnTo>
                  <a:lnTo>
                    <a:pt x="36773" y="243020"/>
                  </a:lnTo>
                  <a:lnTo>
                    <a:pt x="56274" y="241624"/>
                  </a:lnTo>
                  <a:lnTo>
                    <a:pt x="80485" y="232404"/>
                  </a:lnTo>
                  <a:lnTo>
                    <a:pt x="104474" y="215077"/>
                  </a:lnTo>
                  <a:lnTo>
                    <a:pt x="120428" y="194147"/>
                  </a:lnTo>
                  <a:lnTo>
                    <a:pt x="138755" y="153113"/>
                  </a:lnTo>
                  <a:lnTo>
                    <a:pt x="148796" y="125404"/>
                  </a:lnTo>
                  <a:lnTo>
                    <a:pt x="149718" y="107329"/>
                  </a:lnTo>
                  <a:lnTo>
                    <a:pt x="146820" y="91358"/>
                  </a:lnTo>
                  <a:lnTo>
                    <a:pt x="142225" y="80953"/>
                  </a:lnTo>
                  <a:lnTo>
                    <a:pt x="129320" y="64776"/>
                  </a:lnTo>
                  <a:lnTo>
                    <a:pt x="113280" y="58555"/>
                  </a:lnTo>
                  <a:lnTo>
                    <a:pt x="56991" y="5357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0" name="SMARTInkShape-3601"/>
            <p:cNvSpPr/>
            <p:nvPr>
              <p:custDataLst>
                <p:tags r:id="rId13"/>
              </p:custDataLst>
            </p:nvPr>
          </p:nvSpPr>
          <p:spPr bwMode="auto">
            <a:xfrm>
              <a:off x="2607469" y="982266"/>
              <a:ext cx="142876" cy="392907"/>
            </a:xfrm>
            <a:custGeom>
              <a:avLst/>
              <a:gdLst/>
              <a:ahLst/>
              <a:cxnLst/>
              <a:rect l="0" t="0" r="0" b="0"/>
              <a:pathLst>
                <a:path w="142876" h="392907">
                  <a:moveTo>
                    <a:pt x="142875" y="0"/>
                  </a:moveTo>
                  <a:lnTo>
                    <a:pt x="142875" y="0"/>
                  </a:lnTo>
                  <a:lnTo>
                    <a:pt x="138134" y="36131"/>
                  </a:lnTo>
                  <a:lnTo>
                    <a:pt x="125706" y="73654"/>
                  </a:lnTo>
                  <a:lnTo>
                    <a:pt x="114196" y="114648"/>
                  </a:lnTo>
                  <a:lnTo>
                    <a:pt x="104993" y="146204"/>
                  </a:lnTo>
                  <a:lnTo>
                    <a:pt x="94289" y="179081"/>
                  </a:lnTo>
                  <a:lnTo>
                    <a:pt x="82916" y="210229"/>
                  </a:lnTo>
                  <a:lnTo>
                    <a:pt x="65358" y="250916"/>
                  </a:lnTo>
                  <a:lnTo>
                    <a:pt x="47587" y="288106"/>
                  </a:lnTo>
                  <a:lnTo>
                    <a:pt x="24797" y="328108"/>
                  </a:lnTo>
                  <a:lnTo>
                    <a:pt x="6475" y="367187"/>
                  </a:lnTo>
                  <a:lnTo>
                    <a:pt x="0" y="39290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1" name="SMARTInkShape-3602"/>
            <p:cNvSpPr/>
            <p:nvPr>
              <p:custDataLst>
                <p:tags r:id="rId14"/>
              </p:custDataLst>
            </p:nvPr>
          </p:nvSpPr>
          <p:spPr bwMode="auto">
            <a:xfrm>
              <a:off x="2393156" y="1143000"/>
              <a:ext cx="187525" cy="229518"/>
            </a:xfrm>
            <a:custGeom>
              <a:avLst/>
              <a:gdLst/>
              <a:ahLst/>
              <a:cxnLst/>
              <a:rect l="0" t="0" r="0" b="0"/>
              <a:pathLst>
                <a:path w="187525" h="229518">
                  <a:moveTo>
                    <a:pt x="187524" y="0"/>
                  </a:moveTo>
                  <a:lnTo>
                    <a:pt x="187524" y="0"/>
                  </a:lnTo>
                  <a:lnTo>
                    <a:pt x="159027" y="992"/>
                  </a:lnTo>
                  <a:lnTo>
                    <a:pt x="139282" y="8121"/>
                  </a:lnTo>
                  <a:lnTo>
                    <a:pt x="97754" y="28679"/>
                  </a:lnTo>
                  <a:lnTo>
                    <a:pt x="61777" y="55218"/>
                  </a:lnTo>
                  <a:lnTo>
                    <a:pt x="51267" y="69829"/>
                  </a:lnTo>
                  <a:lnTo>
                    <a:pt x="50236" y="83621"/>
                  </a:lnTo>
                  <a:lnTo>
                    <a:pt x="54078" y="98680"/>
                  </a:lnTo>
                  <a:lnTo>
                    <a:pt x="72712" y="124517"/>
                  </a:lnTo>
                  <a:lnTo>
                    <a:pt x="113184" y="166658"/>
                  </a:lnTo>
                  <a:lnTo>
                    <a:pt x="126251" y="184538"/>
                  </a:lnTo>
                  <a:lnTo>
                    <a:pt x="131665" y="207144"/>
                  </a:lnTo>
                  <a:lnTo>
                    <a:pt x="130286" y="218733"/>
                  </a:lnTo>
                  <a:lnTo>
                    <a:pt x="128530" y="223213"/>
                  </a:lnTo>
                  <a:lnTo>
                    <a:pt x="122397" y="226199"/>
                  </a:lnTo>
                  <a:lnTo>
                    <a:pt x="102355" y="229517"/>
                  </a:lnTo>
                  <a:lnTo>
                    <a:pt x="58179" y="225511"/>
                  </a:lnTo>
                  <a:lnTo>
                    <a:pt x="42063" y="224250"/>
                  </a:lnTo>
                  <a:lnTo>
                    <a:pt x="28286" y="215753"/>
                  </a:lnTo>
                  <a:lnTo>
                    <a:pt x="0" y="1964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2" name="SMARTInkShape-3603"/>
            <p:cNvSpPr/>
            <p:nvPr>
              <p:custDataLst>
                <p:tags r:id="rId15"/>
              </p:custDataLst>
            </p:nvPr>
          </p:nvSpPr>
          <p:spPr bwMode="auto">
            <a:xfrm>
              <a:off x="2073038" y="946547"/>
              <a:ext cx="157928" cy="455415"/>
            </a:xfrm>
            <a:custGeom>
              <a:avLst/>
              <a:gdLst/>
              <a:ahLst/>
              <a:cxnLst/>
              <a:rect l="0" t="0" r="0" b="0"/>
              <a:pathLst>
                <a:path w="157928" h="455415">
                  <a:moveTo>
                    <a:pt x="96876" y="0"/>
                  </a:moveTo>
                  <a:lnTo>
                    <a:pt x="96876" y="0"/>
                  </a:lnTo>
                  <a:lnTo>
                    <a:pt x="96876" y="4740"/>
                  </a:lnTo>
                  <a:lnTo>
                    <a:pt x="94230" y="9713"/>
                  </a:lnTo>
                  <a:lnTo>
                    <a:pt x="92136" y="12429"/>
                  </a:lnTo>
                  <a:lnTo>
                    <a:pt x="89188" y="49433"/>
                  </a:lnTo>
                  <a:lnTo>
                    <a:pt x="88498" y="79848"/>
                  </a:lnTo>
                  <a:lnTo>
                    <a:pt x="87199" y="109902"/>
                  </a:lnTo>
                  <a:lnTo>
                    <a:pt x="83315" y="139796"/>
                  </a:lnTo>
                  <a:lnTo>
                    <a:pt x="78281" y="172264"/>
                  </a:lnTo>
                  <a:lnTo>
                    <a:pt x="72737" y="205546"/>
                  </a:lnTo>
                  <a:lnTo>
                    <a:pt x="66965" y="236875"/>
                  </a:lnTo>
                  <a:lnTo>
                    <a:pt x="61093" y="267335"/>
                  </a:lnTo>
                  <a:lnTo>
                    <a:pt x="49563" y="309728"/>
                  </a:lnTo>
                  <a:lnTo>
                    <a:pt x="36225" y="347425"/>
                  </a:lnTo>
                  <a:lnTo>
                    <a:pt x="22829" y="386237"/>
                  </a:lnTo>
                  <a:lnTo>
                    <a:pt x="8901" y="406695"/>
                  </a:lnTo>
                  <a:lnTo>
                    <a:pt x="5484" y="410036"/>
                  </a:lnTo>
                  <a:lnTo>
                    <a:pt x="3205" y="411271"/>
                  </a:lnTo>
                  <a:lnTo>
                    <a:pt x="1687" y="411103"/>
                  </a:lnTo>
                  <a:lnTo>
                    <a:pt x="0" y="402978"/>
                  </a:lnTo>
                  <a:lnTo>
                    <a:pt x="1695" y="379023"/>
                  </a:lnTo>
                  <a:lnTo>
                    <a:pt x="11158" y="335373"/>
                  </a:lnTo>
                  <a:lnTo>
                    <a:pt x="24404" y="305083"/>
                  </a:lnTo>
                  <a:lnTo>
                    <a:pt x="53787" y="268182"/>
                  </a:lnTo>
                  <a:lnTo>
                    <a:pt x="79479" y="243172"/>
                  </a:lnTo>
                  <a:lnTo>
                    <a:pt x="104951" y="229588"/>
                  </a:lnTo>
                  <a:lnTo>
                    <a:pt x="118986" y="226063"/>
                  </a:lnTo>
                  <a:lnTo>
                    <a:pt x="142784" y="228818"/>
                  </a:lnTo>
                  <a:lnTo>
                    <a:pt x="148317" y="233905"/>
                  </a:lnTo>
                  <a:lnTo>
                    <a:pt x="154465" y="250140"/>
                  </a:lnTo>
                  <a:lnTo>
                    <a:pt x="157927" y="281593"/>
                  </a:lnTo>
                  <a:lnTo>
                    <a:pt x="153445" y="301762"/>
                  </a:lnTo>
                  <a:lnTo>
                    <a:pt x="139139" y="343704"/>
                  </a:lnTo>
                  <a:lnTo>
                    <a:pt x="120622" y="383077"/>
                  </a:lnTo>
                  <a:lnTo>
                    <a:pt x="101100" y="425202"/>
                  </a:lnTo>
                  <a:lnTo>
                    <a:pt x="96876" y="45541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3" name="SMARTInkShape-3604"/>
            <p:cNvSpPr/>
            <p:nvPr>
              <p:custDataLst>
                <p:tags r:id="rId16"/>
              </p:custDataLst>
            </p:nvPr>
          </p:nvSpPr>
          <p:spPr bwMode="auto">
            <a:xfrm>
              <a:off x="1831827" y="1187648"/>
              <a:ext cx="222002" cy="26791"/>
            </a:xfrm>
            <a:custGeom>
              <a:avLst/>
              <a:gdLst/>
              <a:ahLst/>
              <a:cxnLst/>
              <a:rect l="0" t="0" r="0" b="0"/>
              <a:pathLst>
                <a:path w="222002" h="26791">
                  <a:moveTo>
                    <a:pt x="7689" y="26790"/>
                  </a:moveTo>
                  <a:lnTo>
                    <a:pt x="7689" y="26790"/>
                  </a:lnTo>
                  <a:lnTo>
                    <a:pt x="0" y="26790"/>
                  </a:lnTo>
                  <a:lnTo>
                    <a:pt x="8608" y="22049"/>
                  </a:lnTo>
                  <a:lnTo>
                    <a:pt x="49689" y="18687"/>
                  </a:lnTo>
                  <a:lnTo>
                    <a:pt x="85177" y="18105"/>
                  </a:lnTo>
                  <a:lnTo>
                    <a:pt x="119835" y="16940"/>
                  </a:lnTo>
                  <a:lnTo>
                    <a:pt x="161361" y="10806"/>
                  </a:lnTo>
                  <a:lnTo>
                    <a:pt x="222001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4" name="SMARTInkShape-3605"/>
            <p:cNvSpPr/>
            <p:nvPr>
              <p:custDataLst>
                <p:tags r:id="rId17"/>
              </p:custDataLst>
            </p:nvPr>
          </p:nvSpPr>
          <p:spPr bwMode="auto">
            <a:xfrm>
              <a:off x="1899232" y="982266"/>
              <a:ext cx="136738" cy="383977"/>
            </a:xfrm>
            <a:custGeom>
              <a:avLst/>
              <a:gdLst/>
              <a:ahLst/>
              <a:cxnLst/>
              <a:rect l="0" t="0" r="0" b="0"/>
              <a:pathLst>
                <a:path w="136738" h="383977">
                  <a:moveTo>
                    <a:pt x="136737" y="0"/>
                  </a:moveTo>
                  <a:lnTo>
                    <a:pt x="136737" y="0"/>
                  </a:lnTo>
                  <a:lnTo>
                    <a:pt x="131996" y="42900"/>
                  </a:lnTo>
                  <a:lnTo>
                    <a:pt x="119567" y="75660"/>
                  </a:lnTo>
                  <a:lnTo>
                    <a:pt x="103317" y="119983"/>
                  </a:lnTo>
                  <a:lnTo>
                    <a:pt x="89141" y="150891"/>
                  </a:lnTo>
                  <a:lnTo>
                    <a:pt x="72919" y="182156"/>
                  </a:lnTo>
                  <a:lnTo>
                    <a:pt x="55787" y="215895"/>
                  </a:lnTo>
                  <a:lnTo>
                    <a:pt x="34149" y="258878"/>
                  </a:lnTo>
                  <a:lnTo>
                    <a:pt x="10051" y="301829"/>
                  </a:lnTo>
                  <a:lnTo>
                    <a:pt x="1719" y="320677"/>
                  </a:lnTo>
                  <a:lnTo>
                    <a:pt x="0" y="341622"/>
                  </a:lnTo>
                  <a:lnTo>
                    <a:pt x="3535" y="361183"/>
                  </a:lnTo>
                  <a:lnTo>
                    <a:pt x="11721" y="373185"/>
                  </a:lnTo>
                  <a:lnTo>
                    <a:pt x="38510" y="38397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5" name="SMARTInkShape-3606"/>
            <p:cNvSpPr/>
            <p:nvPr>
              <p:custDataLst>
                <p:tags r:id="rId18"/>
              </p:custDataLst>
            </p:nvPr>
          </p:nvSpPr>
          <p:spPr bwMode="auto">
            <a:xfrm>
              <a:off x="1555116" y="1169789"/>
              <a:ext cx="221893" cy="192183"/>
            </a:xfrm>
            <a:custGeom>
              <a:avLst/>
              <a:gdLst/>
              <a:ahLst/>
              <a:cxnLst/>
              <a:rect l="0" t="0" r="0" b="0"/>
              <a:pathLst>
                <a:path w="221893" h="192183">
                  <a:moveTo>
                    <a:pt x="16509" y="0"/>
                  </a:moveTo>
                  <a:lnTo>
                    <a:pt x="16509" y="0"/>
                  </a:lnTo>
                  <a:lnTo>
                    <a:pt x="15517" y="40549"/>
                  </a:lnTo>
                  <a:lnTo>
                    <a:pt x="9441" y="79264"/>
                  </a:lnTo>
                  <a:lnTo>
                    <a:pt x="3207" y="120608"/>
                  </a:lnTo>
                  <a:lnTo>
                    <a:pt x="0" y="145758"/>
                  </a:lnTo>
                  <a:lnTo>
                    <a:pt x="3790" y="170518"/>
                  </a:lnTo>
                  <a:lnTo>
                    <a:pt x="11197" y="187225"/>
                  </a:lnTo>
                  <a:lnTo>
                    <a:pt x="14952" y="189309"/>
                  </a:lnTo>
                  <a:lnTo>
                    <a:pt x="19440" y="189706"/>
                  </a:lnTo>
                  <a:lnTo>
                    <a:pt x="24416" y="188978"/>
                  </a:lnTo>
                  <a:lnTo>
                    <a:pt x="35237" y="182879"/>
                  </a:lnTo>
                  <a:lnTo>
                    <a:pt x="76091" y="145580"/>
                  </a:lnTo>
                  <a:lnTo>
                    <a:pt x="105813" y="106337"/>
                  </a:lnTo>
                  <a:lnTo>
                    <a:pt x="138880" y="63220"/>
                  </a:lnTo>
                  <a:lnTo>
                    <a:pt x="147025" y="47505"/>
                  </a:lnTo>
                  <a:lnTo>
                    <a:pt x="148168" y="43576"/>
                  </a:lnTo>
                  <a:lnTo>
                    <a:pt x="148930" y="42942"/>
                  </a:lnTo>
                  <a:lnTo>
                    <a:pt x="149777" y="47528"/>
                  </a:lnTo>
                  <a:lnTo>
                    <a:pt x="135184" y="90816"/>
                  </a:lnTo>
                  <a:lnTo>
                    <a:pt x="120638" y="134145"/>
                  </a:lnTo>
                  <a:lnTo>
                    <a:pt x="116484" y="156053"/>
                  </a:lnTo>
                  <a:lnTo>
                    <a:pt x="119994" y="179853"/>
                  </a:lnTo>
                  <a:lnTo>
                    <a:pt x="123202" y="185386"/>
                  </a:lnTo>
                  <a:lnTo>
                    <a:pt x="127325" y="189075"/>
                  </a:lnTo>
                  <a:lnTo>
                    <a:pt x="132059" y="191534"/>
                  </a:lnTo>
                  <a:lnTo>
                    <a:pt x="137198" y="192182"/>
                  </a:lnTo>
                  <a:lnTo>
                    <a:pt x="148201" y="190255"/>
                  </a:lnTo>
                  <a:lnTo>
                    <a:pt x="170292" y="169371"/>
                  </a:lnTo>
                  <a:lnTo>
                    <a:pt x="190165" y="140024"/>
                  </a:lnTo>
                  <a:lnTo>
                    <a:pt x="206751" y="102592"/>
                  </a:lnTo>
                  <a:lnTo>
                    <a:pt x="217872" y="59254"/>
                  </a:lnTo>
                  <a:lnTo>
                    <a:pt x="221892" y="2678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6" name="SMARTInkShape-3607"/>
            <p:cNvSpPr/>
            <p:nvPr>
              <p:custDataLst>
                <p:tags r:id="rId19"/>
              </p:custDataLst>
            </p:nvPr>
          </p:nvSpPr>
          <p:spPr bwMode="auto">
            <a:xfrm>
              <a:off x="1318813" y="1160859"/>
              <a:ext cx="134802" cy="228373"/>
            </a:xfrm>
            <a:custGeom>
              <a:avLst/>
              <a:gdLst/>
              <a:ahLst/>
              <a:cxnLst/>
              <a:rect l="0" t="0" r="0" b="0"/>
              <a:pathLst>
                <a:path w="134802" h="228373">
                  <a:moveTo>
                    <a:pt x="101008" y="0"/>
                  </a:moveTo>
                  <a:lnTo>
                    <a:pt x="101008" y="0"/>
                  </a:lnTo>
                  <a:lnTo>
                    <a:pt x="88579" y="0"/>
                  </a:lnTo>
                  <a:lnTo>
                    <a:pt x="57368" y="43277"/>
                  </a:lnTo>
                  <a:lnTo>
                    <a:pt x="38799" y="76323"/>
                  </a:lnTo>
                  <a:lnTo>
                    <a:pt x="20729" y="114888"/>
                  </a:lnTo>
                  <a:lnTo>
                    <a:pt x="5453" y="151450"/>
                  </a:lnTo>
                  <a:lnTo>
                    <a:pt x="0" y="174467"/>
                  </a:lnTo>
                  <a:lnTo>
                    <a:pt x="883" y="194620"/>
                  </a:lnTo>
                  <a:lnTo>
                    <a:pt x="9875" y="210852"/>
                  </a:lnTo>
                  <a:lnTo>
                    <a:pt x="16440" y="217959"/>
                  </a:lnTo>
                  <a:lnTo>
                    <a:pt x="34318" y="225855"/>
                  </a:lnTo>
                  <a:lnTo>
                    <a:pt x="53508" y="228372"/>
                  </a:lnTo>
                  <a:lnTo>
                    <a:pt x="68652" y="226184"/>
                  </a:lnTo>
                  <a:lnTo>
                    <a:pt x="88334" y="214633"/>
                  </a:lnTo>
                  <a:lnTo>
                    <a:pt x="106733" y="193902"/>
                  </a:lnTo>
                  <a:lnTo>
                    <a:pt x="126983" y="151469"/>
                  </a:lnTo>
                  <a:lnTo>
                    <a:pt x="134801" y="120760"/>
                  </a:lnTo>
                  <a:lnTo>
                    <a:pt x="126675" y="92226"/>
                  </a:lnTo>
                  <a:lnTo>
                    <a:pt x="92078" y="6250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7" name="SMARTInkShape-3608"/>
            <p:cNvSpPr/>
            <p:nvPr>
              <p:custDataLst>
                <p:tags r:id="rId20"/>
              </p:custDataLst>
            </p:nvPr>
          </p:nvSpPr>
          <p:spPr bwMode="auto">
            <a:xfrm>
              <a:off x="1125141" y="1175335"/>
              <a:ext cx="187524" cy="216012"/>
            </a:xfrm>
            <a:custGeom>
              <a:avLst/>
              <a:gdLst/>
              <a:ahLst/>
              <a:cxnLst/>
              <a:rect l="0" t="0" r="0" b="0"/>
              <a:pathLst>
                <a:path w="187524" h="216012">
                  <a:moveTo>
                    <a:pt x="0" y="39103"/>
                  </a:moveTo>
                  <a:lnTo>
                    <a:pt x="0" y="39103"/>
                  </a:lnTo>
                  <a:lnTo>
                    <a:pt x="2646" y="70423"/>
                  </a:lnTo>
                  <a:lnTo>
                    <a:pt x="9713" y="114529"/>
                  </a:lnTo>
                  <a:lnTo>
                    <a:pt x="15445" y="157362"/>
                  </a:lnTo>
                  <a:lnTo>
                    <a:pt x="17382" y="198502"/>
                  </a:lnTo>
                  <a:lnTo>
                    <a:pt x="17817" y="216011"/>
                  </a:lnTo>
                  <a:lnTo>
                    <a:pt x="17854" y="171552"/>
                  </a:lnTo>
                  <a:lnTo>
                    <a:pt x="20503" y="136886"/>
                  </a:lnTo>
                  <a:lnTo>
                    <a:pt x="30288" y="94357"/>
                  </a:lnTo>
                  <a:lnTo>
                    <a:pt x="51785" y="50899"/>
                  </a:lnTo>
                  <a:lnTo>
                    <a:pt x="60718" y="37400"/>
                  </a:lnTo>
                  <a:lnTo>
                    <a:pt x="94426" y="11269"/>
                  </a:lnTo>
                  <a:lnTo>
                    <a:pt x="112865" y="979"/>
                  </a:lnTo>
                  <a:lnTo>
                    <a:pt x="130199" y="0"/>
                  </a:lnTo>
                  <a:lnTo>
                    <a:pt x="149147" y="3864"/>
                  </a:lnTo>
                  <a:lnTo>
                    <a:pt x="164183" y="12196"/>
                  </a:lnTo>
                  <a:lnTo>
                    <a:pt x="172189" y="19868"/>
                  </a:lnTo>
                  <a:lnTo>
                    <a:pt x="187523" y="5696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8" name="SMARTInkShape-3609"/>
            <p:cNvSpPr/>
            <p:nvPr>
              <p:custDataLst>
                <p:tags r:id="rId21"/>
              </p:custDataLst>
            </p:nvPr>
          </p:nvSpPr>
          <p:spPr bwMode="auto">
            <a:xfrm>
              <a:off x="703368" y="1143524"/>
              <a:ext cx="332477" cy="579235"/>
            </a:xfrm>
            <a:custGeom>
              <a:avLst/>
              <a:gdLst/>
              <a:ahLst/>
              <a:cxnLst/>
              <a:rect l="0" t="0" r="0" b="0"/>
              <a:pathLst>
                <a:path w="332477" h="579235">
                  <a:moveTo>
                    <a:pt x="332476" y="53054"/>
                  </a:moveTo>
                  <a:lnTo>
                    <a:pt x="332476" y="53054"/>
                  </a:lnTo>
                  <a:lnTo>
                    <a:pt x="332476" y="43573"/>
                  </a:lnTo>
                  <a:lnTo>
                    <a:pt x="329830" y="36273"/>
                  </a:lnTo>
                  <a:lnTo>
                    <a:pt x="326339" y="29721"/>
                  </a:lnTo>
                  <a:lnTo>
                    <a:pt x="323381" y="20454"/>
                  </a:lnTo>
                  <a:lnTo>
                    <a:pt x="319173" y="14422"/>
                  </a:lnTo>
                  <a:lnTo>
                    <a:pt x="306486" y="5448"/>
                  </a:lnTo>
                  <a:lnTo>
                    <a:pt x="294899" y="1245"/>
                  </a:lnTo>
                  <a:lnTo>
                    <a:pt x="280442" y="0"/>
                  </a:lnTo>
                  <a:lnTo>
                    <a:pt x="258850" y="4372"/>
                  </a:lnTo>
                  <a:lnTo>
                    <a:pt x="223895" y="22859"/>
                  </a:lnTo>
                  <a:lnTo>
                    <a:pt x="182448" y="56791"/>
                  </a:lnTo>
                  <a:lnTo>
                    <a:pt x="145303" y="101417"/>
                  </a:lnTo>
                  <a:lnTo>
                    <a:pt x="118267" y="141357"/>
                  </a:lnTo>
                  <a:lnTo>
                    <a:pt x="96146" y="179870"/>
                  </a:lnTo>
                  <a:lnTo>
                    <a:pt x="86504" y="211676"/>
                  </a:lnTo>
                  <a:lnTo>
                    <a:pt x="83647" y="235211"/>
                  </a:lnTo>
                  <a:lnTo>
                    <a:pt x="87541" y="254752"/>
                  </a:lnTo>
                  <a:lnTo>
                    <a:pt x="89811" y="258957"/>
                  </a:lnTo>
                  <a:lnTo>
                    <a:pt x="92317" y="261760"/>
                  </a:lnTo>
                  <a:lnTo>
                    <a:pt x="108207" y="271000"/>
                  </a:lnTo>
                  <a:lnTo>
                    <a:pt x="113510" y="271773"/>
                  </a:lnTo>
                  <a:lnTo>
                    <a:pt x="124694" y="269986"/>
                  </a:lnTo>
                  <a:lnTo>
                    <a:pt x="142147" y="258662"/>
                  </a:lnTo>
                  <a:lnTo>
                    <a:pt x="174410" y="221572"/>
                  </a:lnTo>
                  <a:lnTo>
                    <a:pt x="207987" y="182033"/>
                  </a:lnTo>
                  <a:lnTo>
                    <a:pt x="234405" y="147714"/>
                  </a:lnTo>
                  <a:lnTo>
                    <a:pt x="262870" y="107692"/>
                  </a:lnTo>
                  <a:lnTo>
                    <a:pt x="287601" y="76414"/>
                  </a:lnTo>
                  <a:lnTo>
                    <a:pt x="306855" y="60094"/>
                  </a:lnTo>
                  <a:lnTo>
                    <a:pt x="311167" y="53537"/>
                  </a:lnTo>
                  <a:lnTo>
                    <a:pt x="312317" y="50399"/>
                  </a:lnTo>
                  <a:lnTo>
                    <a:pt x="313083" y="49300"/>
                  </a:lnTo>
                  <a:lnTo>
                    <a:pt x="313594" y="49559"/>
                  </a:lnTo>
                  <a:lnTo>
                    <a:pt x="314314" y="54664"/>
                  </a:lnTo>
                  <a:lnTo>
                    <a:pt x="313584" y="82407"/>
                  </a:lnTo>
                  <a:lnTo>
                    <a:pt x="307541" y="121360"/>
                  </a:lnTo>
                  <a:lnTo>
                    <a:pt x="303590" y="164574"/>
                  </a:lnTo>
                  <a:lnTo>
                    <a:pt x="298802" y="198861"/>
                  </a:lnTo>
                  <a:lnTo>
                    <a:pt x="293367" y="237250"/>
                  </a:lnTo>
                  <a:lnTo>
                    <a:pt x="287643" y="277463"/>
                  </a:lnTo>
                  <a:lnTo>
                    <a:pt x="281793" y="317495"/>
                  </a:lnTo>
                  <a:lnTo>
                    <a:pt x="275885" y="355130"/>
                  </a:lnTo>
                  <a:lnTo>
                    <a:pt x="267306" y="391701"/>
                  </a:lnTo>
                  <a:lnTo>
                    <a:pt x="256879" y="426806"/>
                  </a:lnTo>
                  <a:lnTo>
                    <a:pt x="245630" y="458945"/>
                  </a:lnTo>
                  <a:lnTo>
                    <a:pt x="223400" y="500189"/>
                  </a:lnTo>
                  <a:lnTo>
                    <a:pt x="189222" y="542551"/>
                  </a:lnTo>
                  <a:lnTo>
                    <a:pt x="162699" y="568507"/>
                  </a:lnTo>
                  <a:lnTo>
                    <a:pt x="144903" y="579139"/>
                  </a:lnTo>
                  <a:lnTo>
                    <a:pt x="116488" y="579234"/>
                  </a:lnTo>
                  <a:lnTo>
                    <a:pt x="84676" y="571670"/>
                  </a:lnTo>
                  <a:lnTo>
                    <a:pt x="60616" y="558386"/>
                  </a:lnTo>
                  <a:lnTo>
                    <a:pt x="30336" y="529432"/>
                  </a:lnTo>
                  <a:lnTo>
                    <a:pt x="11994" y="490977"/>
                  </a:lnTo>
                  <a:lnTo>
                    <a:pt x="275" y="452905"/>
                  </a:lnTo>
                  <a:lnTo>
                    <a:pt x="0" y="416488"/>
                  </a:lnTo>
                  <a:lnTo>
                    <a:pt x="6202" y="380563"/>
                  </a:lnTo>
                  <a:lnTo>
                    <a:pt x="23805" y="349524"/>
                  </a:lnTo>
                  <a:lnTo>
                    <a:pt x="52612" y="326216"/>
                  </a:lnTo>
                  <a:lnTo>
                    <a:pt x="86283" y="306742"/>
                  </a:lnTo>
                  <a:lnTo>
                    <a:pt x="121395" y="288404"/>
                  </a:lnTo>
                  <a:lnTo>
                    <a:pt x="152194" y="279884"/>
                  </a:lnTo>
                  <a:lnTo>
                    <a:pt x="194412" y="277005"/>
                  </a:lnTo>
                  <a:lnTo>
                    <a:pt x="226564" y="279082"/>
                  </a:lnTo>
                  <a:lnTo>
                    <a:pt x="247186" y="286051"/>
                  </a:lnTo>
                  <a:lnTo>
                    <a:pt x="314616" y="32094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  <p:sp>
          <p:nvSpPr>
            <p:cNvPr id="1489" name="SMARTInkShape-3610"/>
            <p:cNvSpPr/>
            <p:nvPr>
              <p:custDataLst>
                <p:tags r:id="rId22"/>
              </p:custDataLst>
            </p:nvPr>
          </p:nvSpPr>
          <p:spPr bwMode="auto">
            <a:xfrm>
              <a:off x="5845835" y="1128954"/>
              <a:ext cx="226354" cy="212465"/>
            </a:xfrm>
            <a:custGeom>
              <a:avLst/>
              <a:gdLst/>
              <a:ahLst/>
              <a:cxnLst/>
              <a:rect l="0" t="0" r="0" b="0"/>
              <a:pathLst>
                <a:path w="226354" h="212465">
                  <a:moveTo>
                    <a:pt x="38829" y="85484"/>
                  </a:moveTo>
                  <a:lnTo>
                    <a:pt x="38829" y="85484"/>
                  </a:lnTo>
                  <a:lnTo>
                    <a:pt x="38829" y="90224"/>
                  </a:lnTo>
                  <a:lnTo>
                    <a:pt x="41475" y="95197"/>
                  </a:lnTo>
                  <a:lnTo>
                    <a:pt x="43569" y="97912"/>
                  </a:lnTo>
                  <a:lnTo>
                    <a:pt x="53834" y="100929"/>
                  </a:lnTo>
                  <a:lnTo>
                    <a:pt x="67326" y="101278"/>
                  </a:lnTo>
                  <a:lnTo>
                    <a:pt x="97450" y="90771"/>
                  </a:lnTo>
                  <a:lnTo>
                    <a:pt x="141028" y="65141"/>
                  </a:lnTo>
                  <a:lnTo>
                    <a:pt x="167459" y="43689"/>
                  </a:lnTo>
                  <a:lnTo>
                    <a:pt x="182885" y="22168"/>
                  </a:lnTo>
                  <a:lnTo>
                    <a:pt x="187191" y="9057"/>
                  </a:lnTo>
                  <a:lnTo>
                    <a:pt x="187346" y="4767"/>
                  </a:lnTo>
                  <a:lnTo>
                    <a:pt x="186456" y="1907"/>
                  </a:lnTo>
                  <a:lnTo>
                    <a:pt x="184872" y="0"/>
                  </a:lnTo>
                  <a:lnTo>
                    <a:pt x="158940" y="6797"/>
                  </a:lnTo>
                  <a:lnTo>
                    <a:pt x="118999" y="34001"/>
                  </a:lnTo>
                  <a:lnTo>
                    <a:pt x="85514" y="60308"/>
                  </a:lnTo>
                  <a:lnTo>
                    <a:pt x="41289" y="101604"/>
                  </a:lnTo>
                  <a:lnTo>
                    <a:pt x="18061" y="129617"/>
                  </a:lnTo>
                  <a:lnTo>
                    <a:pt x="1323" y="165749"/>
                  </a:lnTo>
                  <a:lnTo>
                    <a:pt x="0" y="178373"/>
                  </a:lnTo>
                  <a:lnTo>
                    <a:pt x="1037" y="183129"/>
                  </a:lnTo>
                  <a:lnTo>
                    <a:pt x="11976" y="199303"/>
                  </a:lnTo>
                  <a:lnTo>
                    <a:pt x="51488" y="211922"/>
                  </a:lnTo>
                  <a:lnTo>
                    <a:pt x="92961" y="212464"/>
                  </a:lnTo>
                  <a:lnTo>
                    <a:pt x="130385" y="211081"/>
                  </a:lnTo>
                  <a:lnTo>
                    <a:pt x="171457" y="203485"/>
                  </a:lnTo>
                  <a:lnTo>
                    <a:pt x="226353" y="18371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Arial" charset="0"/>
                <a:ea typeface="ＭＳ Ｐゴシック" pitchFamily="9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69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Blue Horizon">
  <a:themeElements>
    <a:clrScheme name="Blue Horizon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ue Horizon">
      <a:majorFont>
        <a:latin typeface="Arial Bold"/>
        <a:ea typeface="MS Pゴシック"/>
        <a:cs typeface=""/>
      </a:majorFont>
      <a:minorFont>
        <a:latin typeface="Arial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Blue Horizon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Horizon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Arial Bold</vt:lpstr>
      <vt:lpstr>Calibri</vt:lpstr>
      <vt:lpstr>MS Pゴシック</vt:lpstr>
      <vt:lpstr>Times</vt:lpstr>
      <vt:lpstr>Wingdings</vt:lpstr>
      <vt:lpstr>Blue Horizon</vt:lpstr>
      <vt:lpstr>Logistic and Exponential Growth</vt:lpstr>
      <vt:lpstr>Logistic and Exponential Growth</vt:lpstr>
      <vt:lpstr>Logistic and Exponential Growth</vt:lpstr>
      <vt:lpstr>Logistic and Exponential Growth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and Exponential Growth</dc:title>
  <dc:creator>James Albert</dc:creator>
  <cp:lastModifiedBy> </cp:lastModifiedBy>
  <cp:revision>1</cp:revision>
  <dcterms:created xsi:type="dcterms:W3CDTF">2020-01-08T13:46:39Z</dcterms:created>
  <dcterms:modified xsi:type="dcterms:W3CDTF">2020-01-08T13:47:02Z</dcterms:modified>
</cp:coreProperties>
</file>