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9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E820-525A-4D49-A84A-BAB2185CE1C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3.jpg@01D8C74C.AC0832D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Dual Enrollment Sussex County Community 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55000" lnSpcReduction="2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solidFill>
                <a:srgbClr val="6666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Art 1- 3 credits </a:t>
            </a:r>
            <a:r>
              <a:rPr lang="en-US" sz="2900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300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Pre-Requisite of General Art &amp; Painting 1</a:t>
            </a:r>
            <a:endParaRPr lang="en-US" sz="1300" dirty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 Photography- 3 credits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Foundations in Art - 3 credits *</a:t>
            </a:r>
            <a:r>
              <a:rPr lang="en-US" sz="13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Pre-Requisite of English 11</a:t>
            </a:r>
            <a:endParaRPr lang="en-US" sz="1300" dirty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 Art- 3 credits</a:t>
            </a:r>
            <a:endParaRPr lang="en-US" sz="2800" dirty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Geography- 3 credits</a:t>
            </a:r>
            <a:endParaRPr lang="en-US" sz="2800" dirty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Music Theory- 3 credits</a:t>
            </a:r>
            <a:endParaRPr lang="en-US" sz="2800" dirty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Ceramics 1- 3 credits</a:t>
            </a:r>
            <a:endParaRPr lang="en-US" sz="2800" dirty="0">
              <a:solidFill>
                <a:srgbClr val="6666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Journalism I- 3 credits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5000" dirty="0"/>
          </a:p>
          <a:p>
            <a:pPr>
              <a:buNone/>
            </a:pPr>
            <a:r>
              <a:rPr lang="en-US" sz="5000" dirty="0"/>
              <a:t>Contact your School Counselor for more details. </a:t>
            </a:r>
          </a:p>
          <a:p>
            <a:pPr>
              <a:buNone/>
            </a:pPr>
            <a:r>
              <a:rPr lang="en-US" sz="5000" dirty="0">
                <a:solidFill>
                  <a:srgbClr val="FF0000"/>
                </a:solidFill>
              </a:rPr>
              <a:t>**Copy of your registration </a:t>
            </a:r>
            <a:r>
              <a:rPr lang="en-US" sz="5000">
                <a:solidFill>
                  <a:srgbClr val="FF0000"/>
                </a:solidFill>
              </a:rPr>
              <a:t>form is </a:t>
            </a:r>
            <a:r>
              <a:rPr lang="en-US" sz="5000" dirty="0">
                <a:solidFill>
                  <a:srgbClr val="FF0000"/>
                </a:solidFill>
              </a:rPr>
              <a:t>due to Mrs. Adelfio in the 11/12 Main Office by Weds, September 17th**</a:t>
            </a:r>
          </a:p>
        </p:txBody>
      </p:sp>
      <p:pic>
        <p:nvPicPr>
          <p:cNvPr id="4" name="Picture 4" descr="http://dvsd.schoolwires.net/cms/lib6/pa01001022/centricity/domain/1/dv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134590"/>
            <a:ext cx="1524000" cy="124690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791200" y="1371600"/>
            <a:ext cx="2743200" cy="68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Cost:</a:t>
            </a:r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$225 for 3 credits</a:t>
            </a:r>
          </a:p>
        </p:txBody>
      </p:sp>
      <p:pic>
        <p:nvPicPr>
          <p:cNvPr id="1025" name="Picture 7">
            <a:extLst>
              <a:ext uri="{FF2B5EF4-FFF2-40B4-BE49-F238E27FC236}">
                <a16:creationId xmlns:a16="http://schemas.microsoft.com/office/drawing/2014/main" id="{67BE0708-19DB-6A42-B049-C1A3B2360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362200"/>
            <a:ext cx="1981200" cy="128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92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 Theme</vt:lpstr>
      <vt:lpstr> Dual Enrollment Sussex County Community College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 KEYSTONE COLLEGE</dc:title>
  <dc:creator>Delaware Valley SD</dc:creator>
  <cp:lastModifiedBy>Crystal Ross</cp:lastModifiedBy>
  <cp:revision>31</cp:revision>
  <cp:lastPrinted>2020-12-11T19:10:47Z</cp:lastPrinted>
  <dcterms:created xsi:type="dcterms:W3CDTF">2012-12-17T14:20:12Z</dcterms:created>
  <dcterms:modified xsi:type="dcterms:W3CDTF">2025-08-28T18:19:09Z</dcterms:modified>
</cp:coreProperties>
</file>