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253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24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16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6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91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2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7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54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2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3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42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79E9D-5A5B-41A5-9872-B11A38B8F8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8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Dual Enrollment Lackawanna College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300" dirty="0"/>
              <a:t>English 12</a:t>
            </a:r>
          </a:p>
          <a:p>
            <a:r>
              <a:rPr lang="en-US" sz="3300" dirty="0"/>
              <a:t>Chemistry</a:t>
            </a:r>
          </a:p>
          <a:p>
            <a:r>
              <a:rPr lang="en-US" sz="3300" dirty="0"/>
              <a:t>Math Modeling </a:t>
            </a:r>
          </a:p>
          <a:p>
            <a:r>
              <a:rPr lang="en-US" sz="3300" dirty="0"/>
              <a:t>Economics </a:t>
            </a:r>
          </a:p>
          <a:p>
            <a:r>
              <a:rPr lang="en-US" sz="3300" dirty="0"/>
              <a:t>American Government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Contact your School Counselor for more details. 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*** Registration and payment IN FULL are due to Mrs. Adelfio in the 11/12 </a:t>
            </a:r>
            <a:r>
              <a:rPr lang="en-US" b="1" dirty="0" err="1">
                <a:solidFill>
                  <a:srgbClr val="FF0000"/>
                </a:solidFill>
              </a:rPr>
              <a:t>Adminstrtion</a:t>
            </a:r>
            <a:r>
              <a:rPr lang="en-US" b="1" dirty="0">
                <a:solidFill>
                  <a:srgbClr val="FF0000"/>
                </a:solidFill>
              </a:rPr>
              <a:t> Office </a:t>
            </a:r>
            <a:r>
              <a:rPr lang="en-US" b="1">
                <a:solidFill>
                  <a:srgbClr val="FF0000"/>
                </a:solidFill>
              </a:rPr>
              <a:t>by February 21st</a:t>
            </a:r>
            <a:r>
              <a:rPr lang="en-US" b="1" dirty="0">
                <a:solidFill>
                  <a:srgbClr val="FF0000"/>
                </a:solidFill>
              </a:rPr>
              <a:t>!***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4" descr="http://dvsd.schoolwires.net/cms/lib6/pa01001022/centricity/domain/1/dv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3999" y="3889022"/>
            <a:ext cx="1524000" cy="1246909"/>
          </a:xfrm>
          <a:prstGeom prst="rect">
            <a:avLst/>
          </a:prstGeom>
          <a:noFill/>
        </p:spPr>
      </p:pic>
      <p:pic>
        <p:nvPicPr>
          <p:cNvPr id="1026" name="Picture 2" descr="Image result for lackawanna colle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891" y="2111865"/>
            <a:ext cx="2565047" cy="267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 rot="10800000" flipV="1">
            <a:off x="3553107" y="2414352"/>
            <a:ext cx="5085784" cy="723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u="sng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Registration Requirements</a:t>
            </a:r>
            <a:r>
              <a:rPr lang="en-US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3.0 Cumulative GPA</a:t>
            </a:r>
          </a:p>
          <a:p>
            <a:pPr algn="ctr"/>
            <a:r>
              <a:rPr lang="en-US" u="sng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Cost:</a:t>
            </a:r>
            <a:endParaRPr lang="en-US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US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$100 Per Credit</a:t>
            </a:r>
          </a:p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025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53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Dual Enrollment Lackawanna College</vt:lpstr>
    </vt:vector>
  </TitlesOfParts>
  <Company>DVSD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 Enrollment Lackawanna College</dc:title>
  <dc:creator>Molly Blaut</dc:creator>
  <cp:lastModifiedBy>Crystal Ross</cp:lastModifiedBy>
  <cp:revision>15</cp:revision>
  <cp:lastPrinted>2020-12-11T19:09:18Z</cp:lastPrinted>
  <dcterms:created xsi:type="dcterms:W3CDTF">2017-09-05T14:21:07Z</dcterms:created>
  <dcterms:modified xsi:type="dcterms:W3CDTF">2025-02-03T19:08:28Z</dcterms:modified>
</cp:coreProperties>
</file>